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3.xml" ContentType="application/vnd.openxmlformats-officedocument.them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4.xml" ContentType="application/vnd.openxmlformats-officedocument.them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5.xml" ContentType="application/vnd.openxmlformats-officedocument.theme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theme/theme26.xml" ContentType="application/vnd.openxmlformats-officedocument.theme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theme/theme27.xml" ContentType="application/vnd.openxmlformats-officedocument.theme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theme/theme28.xml" ContentType="application/vnd.openxmlformats-officedocument.theme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theme/theme29.xml" ContentType="application/vnd.openxmlformats-officedocument.theme+xml"/>
  <Override PartName="/ppt/slideLayouts/slideLayout320.xml" ContentType="application/vnd.openxmlformats-officedocument.presentationml.slideLayout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slideLayouts/slideLayout330.xml" ContentType="application/vnd.openxmlformats-officedocument.presentationml.slideLayout+xml"/>
  <Override PartName="/ppt/theme/theme30.xml" ContentType="application/vnd.openxmlformats-officedocument.theme+xml"/>
  <Override PartName="/ppt/theme/theme3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  <p:sldMasterId id="2147483664" r:id="rId17"/>
    <p:sldMasterId id="2147483665" r:id="rId18"/>
    <p:sldMasterId id="2147483666" r:id="rId19"/>
    <p:sldMasterId id="2147483667" r:id="rId20"/>
    <p:sldMasterId id="2147483668" r:id="rId21"/>
    <p:sldMasterId id="2147483669" r:id="rId22"/>
    <p:sldMasterId id="2147483670" r:id="rId23"/>
    <p:sldMasterId id="2147483671" r:id="rId24"/>
    <p:sldMasterId id="2147483672" r:id="rId25"/>
    <p:sldMasterId id="2147483673" r:id="rId26"/>
    <p:sldMasterId id="2147483674" r:id="rId27"/>
    <p:sldMasterId id="2147483675" r:id="rId28"/>
    <p:sldMasterId id="2147483676" r:id="rId29"/>
    <p:sldMasterId id="2147483678" r:id="rId30"/>
  </p:sldMasterIdLst>
  <p:notesMasterIdLst>
    <p:notesMasterId r:id="rId51"/>
  </p:notesMasterIdLst>
  <p:sldIdLst>
    <p:sldId id="256" r:id="rId31"/>
    <p:sldId id="257" r:id="rId32"/>
    <p:sldId id="258" r:id="rId33"/>
    <p:sldId id="259" r:id="rId34"/>
    <p:sldId id="260" r:id="rId35"/>
    <p:sldId id="261" r:id="rId36"/>
    <p:sldId id="262" r:id="rId37"/>
    <p:sldId id="263" r:id="rId38"/>
    <p:sldId id="264" r:id="rId39"/>
    <p:sldId id="274" r:id="rId40"/>
    <p:sldId id="275" r:id="rId41"/>
    <p:sldId id="276" r:id="rId42"/>
    <p:sldId id="277" r:id="rId43"/>
    <p:sldId id="267" r:id="rId44"/>
    <p:sldId id="268" r:id="rId45"/>
    <p:sldId id="265" r:id="rId46"/>
    <p:sldId id="272" r:id="rId47"/>
    <p:sldId id="273" r:id="rId48"/>
    <p:sldId id="270" r:id="rId49"/>
    <p:sldId id="271" r:id="rId5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 Unicode MS" pitchFamily="3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9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4.xml"/><Relationship Id="rId42" Type="http://schemas.openxmlformats.org/officeDocument/2006/relationships/slide" Target="slides/slide12.xml"/><Relationship Id="rId47" Type="http://schemas.openxmlformats.org/officeDocument/2006/relationships/slide" Target="slides/slide17.xml"/><Relationship Id="rId50" Type="http://schemas.openxmlformats.org/officeDocument/2006/relationships/slide" Target="slides/slide20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3.xml"/><Relationship Id="rId38" Type="http://schemas.openxmlformats.org/officeDocument/2006/relationships/slide" Target="slides/slide8.xml"/><Relationship Id="rId46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Master" Target="slideMasters/slideMaster29.xml"/><Relationship Id="rId41" Type="http://schemas.openxmlformats.org/officeDocument/2006/relationships/slide" Target="slides/slide11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2.xml"/><Relationship Id="rId37" Type="http://schemas.openxmlformats.org/officeDocument/2006/relationships/slide" Target="slides/slide7.xml"/><Relationship Id="rId40" Type="http://schemas.openxmlformats.org/officeDocument/2006/relationships/slide" Target="slides/slide10.xml"/><Relationship Id="rId45" Type="http://schemas.openxmlformats.org/officeDocument/2006/relationships/slide" Target="slides/slide15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6.xml"/><Relationship Id="rId49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.xml"/><Relationship Id="rId44" Type="http://schemas.openxmlformats.org/officeDocument/2006/relationships/slide" Target="slides/slide14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5.xml"/><Relationship Id="rId43" Type="http://schemas.openxmlformats.org/officeDocument/2006/relationships/slide" Target="slides/slide13.xml"/><Relationship Id="rId48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>
            <a:extLst>
              <a:ext uri="{FF2B5EF4-FFF2-40B4-BE49-F238E27FC236}">
                <a16:creationId xmlns:a16="http://schemas.microsoft.com/office/drawing/2014/main" id="{154E1411-49B2-4862-AC04-7B35AE146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47" name="AutoShape 2">
            <a:extLst>
              <a:ext uri="{FF2B5EF4-FFF2-40B4-BE49-F238E27FC236}">
                <a16:creationId xmlns:a16="http://schemas.microsoft.com/office/drawing/2014/main" id="{2956776B-7C6C-4442-ACB6-8419C7BA2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48" name="AutoShape 3">
            <a:extLst>
              <a:ext uri="{FF2B5EF4-FFF2-40B4-BE49-F238E27FC236}">
                <a16:creationId xmlns:a16="http://schemas.microsoft.com/office/drawing/2014/main" id="{46CED9C3-1D37-46C5-83DB-FDBB23FE3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49" name="AutoShape 4">
            <a:extLst>
              <a:ext uri="{FF2B5EF4-FFF2-40B4-BE49-F238E27FC236}">
                <a16:creationId xmlns:a16="http://schemas.microsoft.com/office/drawing/2014/main" id="{A63DCE02-BED9-4370-B547-0EB2D85BC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0" name="AutoShape 5">
            <a:extLst>
              <a:ext uri="{FF2B5EF4-FFF2-40B4-BE49-F238E27FC236}">
                <a16:creationId xmlns:a16="http://schemas.microsoft.com/office/drawing/2014/main" id="{F65F18B9-2FAF-409E-9337-F8834644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1" name="AutoShape 6">
            <a:extLst>
              <a:ext uri="{FF2B5EF4-FFF2-40B4-BE49-F238E27FC236}">
                <a16:creationId xmlns:a16="http://schemas.microsoft.com/office/drawing/2014/main" id="{A38BFBB0-3254-4591-86D2-0347B2B5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2" name="AutoShape 7">
            <a:extLst>
              <a:ext uri="{FF2B5EF4-FFF2-40B4-BE49-F238E27FC236}">
                <a16:creationId xmlns:a16="http://schemas.microsoft.com/office/drawing/2014/main" id="{CA051DE8-F1A0-4F08-85F9-17C51D5DC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3" name="AutoShape 8">
            <a:extLst>
              <a:ext uri="{FF2B5EF4-FFF2-40B4-BE49-F238E27FC236}">
                <a16:creationId xmlns:a16="http://schemas.microsoft.com/office/drawing/2014/main" id="{8A8816DE-9532-4106-9BE5-E4CF6FC36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4" name="AutoShape 9">
            <a:extLst>
              <a:ext uri="{FF2B5EF4-FFF2-40B4-BE49-F238E27FC236}">
                <a16:creationId xmlns:a16="http://schemas.microsoft.com/office/drawing/2014/main" id="{ED7FD896-14F5-4D8E-9CF9-09692812B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5" name="AutoShape 10">
            <a:extLst>
              <a:ext uri="{FF2B5EF4-FFF2-40B4-BE49-F238E27FC236}">
                <a16:creationId xmlns:a16="http://schemas.microsoft.com/office/drawing/2014/main" id="{2D6687F6-3B5F-4554-9D7B-56B0E304E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6" name="AutoShape 11">
            <a:extLst>
              <a:ext uri="{FF2B5EF4-FFF2-40B4-BE49-F238E27FC236}">
                <a16:creationId xmlns:a16="http://schemas.microsoft.com/office/drawing/2014/main" id="{0C5D4045-C79E-4395-B194-7FDA36B15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7" name="AutoShape 12">
            <a:extLst>
              <a:ext uri="{FF2B5EF4-FFF2-40B4-BE49-F238E27FC236}">
                <a16:creationId xmlns:a16="http://schemas.microsoft.com/office/drawing/2014/main" id="{81BC5CB0-445B-4C17-8014-655B15CE3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8" name="AutoShape 13">
            <a:extLst>
              <a:ext uri="{FF2B5EF4-FFF2-40B4-BE49-F238E27FC236}">
                <a16:creationId xmlns:a16="http://schemas.microsoft.com/office/drawing/2014/main" id="{33F717D8-9B26-4A17-B2F7-8C5BD35D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59" name="AutoShape 14">
            <a:extLst>
              <a:ext uri="{FF2B5EF4-FFF2-40B4-BE49-F238E27FC236}">
                <a16:creationId xmlns:a16="http://schemas.microsoft.com/office/drawing/2014/main" id="{A883021E-9B82-41B8-858B-263A79903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60" name="AutoShape 15">
            <a:extLst>
              <a:ext uri="{FF2B5EF4-FFF2-40B4-BE49-F238E27FC236}">
                <a16:creationId xmlns:a16="http://schemas.microsoft.com/office/drawing/2014/main" id="{3A80C3CE-BC03-423D-8D5C-F4176D952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61" name="AutoShape 16">
            <a:extLst>
              <a:ext uri="{FF2B5EF4-FFF2-40B4-BE49-F238E27FC236}">
                <a16:creationId xmlns:a16="http://schemas.microsoft.com/office/drawing/2014/main" id="{D2CEC469-BDB6-44DD-B0DD-FEE6B71AD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62" name="AutoShape 17">
            <a:extLst>
              <a:ext uri="{FF2B5EF4-FFF2-40B4-BE49-F238E27FC236}">
                <a16:creationId xmlns:a16="http://schemas.microsoft.com/office/drawing/2014/main" id="{A55CCD34-E849-412E-9DD6-E0F982BF0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63" name="AutoShape 18">
            <a:extLst>
              <a:ext uri="{FF2B5EF4-FFF2-40B4-BE49-F238E27FC236}">
                <a16:creationId xmlns:a16="http://schemas.microsoft.com/office/drawing/2014/main" id="{2AFF48E0-E590-4B0D-996D-7ABCADF6B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64" name="Text Box 19">
            <a:extLst>
              <a:ext uri="{FF2B5EF4-FFF2-40B4-BE49-F238E27FC236}">
                <a16:creationId xmlns:a16="http://schemas.microsoft.com/office/drawing/2014/main" id="{A75941FF-2004-4245-AB68-DF8C4EF8F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65" name="Text Box 20">
            <a:extLst>
              <a:ext uri="{FF2B5EF4-FFF2-40B4-BE49-F238E27FC236}">
                <a16:creationId xmlns:a16="http://schemas.microsoft.com/office/drawing/2014/main" id="{0DC08256-F6E0-4B14-BE87-EAF0A07B1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9863D10F-46BE-429E-A902-FCCEB998DAEB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43425" cy="34004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3814" name="Rectangle 22">
            <a:extLst>
              <a:ext uri="{FF2B5EF4-FFF2-40B4-BE49-F238E27FC236}">
                <a16:creationId xmlns:a16="http://schemas.microsoft.com/office/drawing/2014/main" id="{C3C8DF81-7F93-48E1-8E4E-DF74F410F06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31768" name="Text Box 23">
            <a:extLst>
              <a:ext uri="{FF2B5EF4-FFF2-40B4-BE49-F238E27FC236}">
                <a16:creationId xmlns:a16="http://schemas.microsoft.com/office/drawing/2014/main" id="{565324B6-7D98-4CA9-AC41-B20767FCA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3816" name="Rectangle 24">
            <a:extLst>
              <a:ext uri="{FF2B5EF4-FFF2-40B4-BE49-F238E27FC236}">
                <a16:creationId xmlns:a16="http://schemas.microsoft.com/office/drawing/2014/main" id="{8F43E3C1-051D-46EA-A070-8EE0D89147F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43225" cy="428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000000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FCC794FA-9E04-4B97-A17A-370A658BCE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4">
            <a:extLst>
              <a:ext uri="{FF2B5EF4-FFF2-40B4-BE49-F238E27FC236}">
                <a16:creationId xmlns:a16="http://schemas.microsoft.com/office/drawing/2014/main" id="{E1D9550A-EE0E-489B-A75E-B6EF9C3778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A1BAA9-4B09-4F40-82AA-0E1D1B593DA0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DA5BFD0D-F01A-4A07-8C24-DA544BF3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2B53101-F55A-42B3-B33A-8E9975D4DB84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33796" name="Text Box 2">
            <a:extLst>
              <a:ext uri="{FF2B5EF4-FFF2-40B4-BE49-F238E27FC236}">
                <a16:creationId xmlns:a16="http://schemas.microsoft.com/office/drawing/2014/main" id="{03D4E05F-CB7D-4B2D-BD5D-456EBE2C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BD46C1B-2358-460E-A41F-27AAB7C082BF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6B1D8CAB-321A-4EB7-881B-FE4173D535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3D540E03-AF8C-4659-9608-4BF3772D78A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1">
            <a:extLst>
              <a:ext uri="{FF2B5EF4-FFF2-40B4-BE49-F238E27FC236}">
                <a16:creationId xmlns:a16="http://schemas.microsoft.com/office/drawing/2014/main" id="{0D8CF114-AD4D-4D7D-9DDE-2D145F4143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5350FE-6F94-4E6B-BFC4-784242B77F9E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2227" name="Text Box 1">
            <a:extLst>
              <a:ext uri="{FF2B5EF4-FFF2-40B4-BE49-F238E27FC236}">
                <a16:creationId xmlns:a16="http://schemas.microsoft.com/office/drawing/2014/main" id="{96E09304-3D3C-4129-A4B0-E87456426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83D4A34-4029-42D1-BE6B-B04AC32C1475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54035A77-28C6-477F-B4BB-773EBB9943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DD644417-AE46-43B7-A40C-6B8F58B56B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1">
            <a:extLst>
              <a:ext uri="{FF2B5EF4-FFF2-40B4-BE49-F238E27FC236}">
                <a16:creationId xmlns:a16="http://schemas.microsoft.com/office/drawing/2014/main" id="{2E5A3A61-14ED-42A2-B8C2-29748064E35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97434C-50B1-489A-A307-D19010DE21C3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4275" name="Text Box 1">
            <a:extLst>
              <a:ext uri="{FF2B5EF4-FFF2-40B4-BE49-F238E27FC236}">
                <a16:creationId xmlns:a16="http://schemas.microsoft.com/office/drawing/2014/main" id="{6F62C42B-6AC4-4D17-B9C4-ED87F8C13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A447B0-8ED4-4666-979F-EC5C1874D5D4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920CFB5E-1740-4A58-BDB8-A1B4120F9F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AA080314-ACDE-4A47-9776-F0C8730248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">
            <a:extLst>
              <a:ext uri="{FF2B5EF4-FFF2-40B4-BE49-F238E27FC236}">
                <a16:creationId xmlns:a16="http://schemas.microsoft.com/office/drawing/2014/main" id="{EC83838D-CBA2-4C24-994E-50AF46D8207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E00C16-E9C4-40C0-B690-4A57053B9935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6323" name="Text Box 1">
            <a:extLst>
              <a:ext uri="{FF2B5EF4-FFF2-40B4-BE49-F238E27FC236}">
                <a16:creationId xmlns:a16="http://schemas.microsoft.com/office/drawing/2014/main" id="{9176DA1A-91B1-41ED-A868-970367A5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E5524C5-BD32-4A0C-8B13-767D99A07DAC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15B8FBF1-9819-4475-8513-2E49CE0D80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0E9019FB-7046-4DD9-864A-E86977ACB5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1">
            <a:extLst>
              <a:ext uri="{FF2B5EF4-FFF2-40B4-BE49-F238E27FC236}">
                <a16:creationId xmlns:a16="http://schemas.microsoft.com/office/drawing/2014/main" id="{B01F9A9D-8B5D-4BDA-9B7F-496421BAC92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D40F76-2DC9-42F4-95A5-AD77E3E60729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8371" name="Text Box 1">
            <a:extLst>
              <a:ext uri="{FF2B5EF4-FFF2-40B4-BE49-F238E27FC236}">
                <a16:creationId xmlns:a16="http://schemas.microsoft.com/office/drawing/2014/main" id="{527979D9-7397-4AEE-9CDB-051FF8BA6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81186E-1F89-4E5E-93F8-FD6B71F62028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38F082A4-4FB7-4941-8D90-1FBE587705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F81A3A36-1D73-4F35-9FE0-3FA2E37D5D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58374" name="Text Box 4">
            <a:extLst>
              <a:ext uri="{FF2B5EF4-FFF2-40B4-BE49-F238E27FC236}">
                <a16:creationId xmlns:a16="http://schemas.microsoft.com/office/drawing/2014/main" id="{E87127D5-9B84-4E0C-9F6A-087BF9F22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F2720A3-949E-4692-B07A-84BFC1FEDE4B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pl-PL" altLang="pl-PL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1">
            <a:extLst>
              <a:ext uri="{FF2B5EF4-FFF2-40B4-BE49-F238E27FC236}">
                <a16:creationId xmlns:a16="http://schemas.microsoft.com/office/drawing/2014/main" id="{A877AC11-27BB-4AC5-AA91-F1B3F201DF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A153DA-C5FE-47FE-9192-944DB66048F5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0419" name="Text Box 1">
            <a:extLst>
              <a:ext uri="{FF2B5EF4-FFF2-40B4-BE49-F238E27FC236}">
                <a16:creationId xmlns:a16="http://schemas.microsoft.com/office/drawing/2014/main" id="{68C23703-5B72-4F1C-BC0D-36A4F0297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8A651FF-2671-4BD4-AAD7-BF0D8E1F16A4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9E578A1A-39BA-45D4-BF33-694D57B1FA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6FC316EF-EAF4-4905-8FF1-9D0225B420C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1">
            <a:extLst>
              <a:ext uri="{FF2B5EF4-FFF2-40B4-BE49-F238E27FC236}">
                <a16:creationId xmlns:a16="http://schemas.microsoft.com/office/drawing/2014/main" id="{7F0E2B1E-F1B2-487A-9458-CD5759E460A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BE1D20-FABC-4B44-9CBF-4E4E9DCEA4D8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2467" name="Text Box 1">
            <a:extLst>
              <a:ext uri="{FF2B5EF4-FFF2-40B4-BE49-F238E27FC236}">
                <a16:creationId xmlns:a16="http://schemas.microsoft.com/office/drawing/2014/main" id="{6EF8D7D5-E761-42D5-ABD4-5F59DD5B9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82957AC-61F5-4583-BEC2-41662FDD09EC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F1EC2105-947D-4F61-9671-0422B9B55C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299A052B-AED2-4A16-9B83-1B94844682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4">
            <a:extLst>
              <a:ext uri="{FF2B5EF4-FFF2-40B4-BE49-F238E27FC236}">
                <a16:creationId xmlns:a16="http://schemas.microsoft.com/office/drawing/2014/main" id="{BCACFDE7-29D2-44CF-ADD7-B122F96F88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846C5A-6923-442B-97CF-C69C233AFBC4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4515" name="Text Box 1">
            <a:extLst>
              <a:ext uri="{FF2B5EF4-FFF2-40B4-BE49-F238E27FC236}">
                <a16:creationId xmlns:a16="http://schemas.microsoft.com/office/drawing/2014/main" id="{C7BCCE4E-DEA0-4FC1-BC58-1111350F1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BFE4BA5-48CE-454A-A9CD-AA48FB3CAF52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9927DE78-1129-4F65-8F50-D5CA0587A2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0887" cy="3421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7" name="Rectangle 3">
            <a:extLst>
              <a:ext uri="{FF2B5EF4-FFF2-40B4-BE49-F238E27FC236}">
                <a16:creationId xmlns:a16="http://schemas.microsoft.com/office/drawing/2014/main" id="{EE5F0982-7BB0-4092-8C52-A237253D79D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4">
            <a:extLst>
              <a:ext uri="{FF2B5EF4-FFF2-40B4-BE49-F238E27FC236}">
                <a16:creationId xmlns:a16="http://schemas.microsoft.com/office/drawing/2014/main" id="{27CAE72C-ACCE-45F8-9FA5-40C940F589C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0D398D-92A2-46F2-9EDD-0FED1ADD6AEA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8611" name="Text Box 1">
            <a:extLst>
              <a:ext uri="{FF2B5EF4-FFF2-40B4-BE49-F238E27FC236}">
                <a16:creationId xmlns:a16="http://schemas.microsoft.com/office/drawing/2014/main" id="{E82CC1F2-2A27-47C9-A8C3-92677F9A4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F074DC5-9D84-4AFF-82D2-DACA7CF656EB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45BA28F8-9ECB-4C39-B7F2-86EEE6C8EA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FB1132BF-ECC3-4090-9FDB-E25B38DF807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718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4">
            <a:extLst>
              <a:ext uri="{FF2B5EF4-FFF2-40B4-BE49-F238E27FC236}">
                <a16:creationId xmlns:a16="http://schemas.microsoft.com/office/drawing/2014/main" id="{C71D75B1-EA26-4571-9FD5-AF56EF3201F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21B0F6-E1DD-4DA4-9A85-D016F5C022C1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0659" name="Text Box 1">
            <a:extLst>
              <a:ext uri="{FF2B5EF4-FFF2-40B4-BE49-F238E27FC236}">
                <a16:creationId xmlns:a16="http://schemas.microsoft.com/office/drawing/2014/main" id="{95C507DB-4A8B-4D68-A3B8-72C9FCB3A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22CEFAC-0BED-41BC-8CFA-B714F429722C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70660" name="Text Box 2">
            <a:extLst>
              <a:ext uri="{FF2B5EF4-FFF2-40B4-BE49-F238E27FC236}">
                <a16:creationId xmlns:a16="http://schemas.microsoft.com/office/drawing/2014/main" id="{3C5681B3-2B80-45CB-9D2B-8D81E7DA6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6FC3E9A-EAAD-4335-8655-1129E062B561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54F7565B-8731-4413-B02D-377163CAA5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2" name="Rectangle 4">
            <a:extLst>
              <a:ext uri="{FF2B5EF4-FFF2-40B4-BE49-F238E27FC236}">
                <a16:creationId xmlns:a16="http://schemas.microsoft.com/office/drawing/2014/main" id="{636E3281-FF03-41B2-ADB5-9E00983FC0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4">
            <a:extLst>
              <a:ext uri="{FF2B5EF4-FFF2-40B4-BE49-F238E27FC236}">
                <a16:creationId xmlns:a16="http://schemas.microsoft.com/office/drawing/2014/main" id="{512081DE-11A2-4D38-AFA6-AC55842B3D7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73752F-81E7-40FE-84E3-C4DAA9C28754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EB91E0AC-4608-43D4-96ED-36FB89051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8E573C4-97A6-4BCA-8017-6CFB5D5D83B3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35844" name="Text Box 2">
            <a:extLst>
              <a:ext uri="{FF2B5EF4-FFF2-40B4-BE49-F238E27FC236}">
                <a16:creationId xmlns:a16="http://schemas.microsoft.com/office/drawing/2014/main" id="{C07F7563-6E27-4285-A952-D375B66F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9DE05FD-4147-4780-B413-D057DEED3A0F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DDB4E5DC-8445-4625-9ED5-8BA6AE2855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DAE34AFD-2D79-43A6-BA86-0CACD3C71C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4">
            <a:extLst>
              <a:ext uri="{FF2B5EF4-FFF2-40B4-BE49-F238E27FC236}">
                <a16:creationId xmlns:a16="http://schemas.microsoft.com/office/drawing/2014/main" id="{5F644391-97DA-4DAE-BC78-407F825348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DCA7D7-9677-441A-865C-8287636FAFAB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BE356A92-7C30-485D-A918-48DFC71D4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7F8C22E-BCBA-49E3-989F-E28AA8FC81B8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E45C5476-4AB1-4CC2-AC7B-760236F3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0513B90-7D46-4D85-BCBC-D81B51CD8348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8CB8A629-A24F-43BE-9C79-569FE7CBA8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904D8AC9-70F3-403A-9FBA-766FBC0C0F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4">
            <a:extLst>
              <a:ext uri="{FF2B5EF4-FFF2-40B4-BE49-F238E27FC236}">
                <a16:creationId xmlns:a16="http://schemas.microsoft.com/office/drawing/2014/main" id="{263A126B-55B5-42E4-AB9F-6C282447E2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1D30F1-B070-4052-B9E7-38C57FCFAD68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9939" name="Text Box 1">
            <a:extLst>
              <a:ext uri="{FF2B5EF4-FFF2-40B4-BE49-F238E27FC236}">
                <a16:creationId xmlns:a16="http://schemas.microsoft.com/office/drawing/2014/main" id="{725965DE-B438-4E05-B1F2-3FED1FC13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2B4E19B-1549-449E-AABA-7F95719FD182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5A44FF3E-51DA-43A3-A0C8-5730EEFA13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91F98367-C2F4-4FEC-A574-4A6100286B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4">
            <a:extLst>
              <a:ext uri="{FF2B5EF4-FFF2-40B4-BE49-F238E27FC236}">
                <a16:creationId xmlns:a16="http://schemas.microsoft.com/office/drawing/2014/main" id="{7E2A0E2D-B891-40F2-89D3-3A168B3C14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3DF91F-16A0-400B-B731-09074A3F7C84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F4128087-F9AB-42D6-8F5A-38A4F93E7E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41838" cy="34051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6FF596DE-872E-493F-9423-1E01FD449B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62588" cy="4090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4">
            <a:extLst>
              <a:ext uri="{FF2B5EF4-FFF2-40B4-BE49-F238E27FC236}">
                <a16:creationId xmlns:a16="http://schemas.microsoft.com/office/drawing/2014/main" id="{ABF1BECC-0B23-453D-96CB-145D8DCBDC9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7B0A91-4B5E-403E-8756-3EDDAD86D824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4500DCDD-710B-459A-89D6-FC00388DFF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41838" cy="34051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D8355E20-D921-45EF-8C1A-A26BECD058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62588" cy="4090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4">
            <a:extLst>
              <a:ext uri="{FF2B5EF4-FFF2-40B4-BE49-F238E27FC236}">
                <a16:creationId xmlns:a16="http://schemas.microsoft.com/office/drawing/2014/main" id="{2EA9E0EF-684E-4612-87CB-E98C28A884C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94E5E8-652A-4E72-9067-9D246B9139E7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1271806F-4364-413F-B72D-5FEE94F083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41838" cy="34051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CAF13761-F1C1-4C3A-AE56-DF9CAE0B00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62588" cy="4090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4">
            <a:extLst>
              <a:ext uri="{FF2B5EF4-FFF2-40B4-BE49-F238E27FC236}">
                <a16:creationId xmlns:a16="http://schemas.microsoft.com/office/drawing/2014/main" id="{2484FFE1-DA93-44FA-943D-E3B1B1BBB62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ED0080-6412-4984-823C-2913A9D4852B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699F1E95-F7A1-491A-B643-3AD2943C4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04C450C-763E-4687-B946-217ADA8F4493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48132" name="Text Box 2">
            <a:extLst>
              <a:ext uri="{FF2B5EF4-FFF2-40B4-BE49-F238E27FC236}">
                <a16:creationId xmlns:a16="http://schemas.microsoft.com/office/drawing/2014/main" id="{43B78467-25E2-40C5-B037-2071EC4F0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93FC1FA-990B-4B70-B15D-2E71FC525D37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F443AA2E-F9B4-4754-ABD2-64F47A4BDB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4" name="Rectangle 4">
            <a:extLst>
              <a:ext uri="{FF2B5EF4-FFF2-40B4-BE49-F238E27FC236}">
                <a16:creationId xmlns:a16="http://schemas.microsoft.com/office/drawing/2014/main" id="{7ED6715C-B635-4A06-BFFB-66B09E1C24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4">
            <a:extLst>
              <a:ext uri="{FF2B5EF4-FFF2-40B4-BE49-F238E27FC236}">
                <a16:creationId xmlns:a16="http://schemas.microsoft.com/office/drawing/2014/main" id="{8B98808C-6549-46A5-B809-E728482E9C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0334994-1120-436B-8EEE-5B6AAB12C89D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0179" name="Text Box 1">
            <a:extLst>
              <a:ext uri="{FF2B5EF4-FFF2-40B4-BE49-F238E27FC236}">
                <a16:creationId xmlns:a16="http://schemas.microsoft.com/office/drawing/2014/main" id="{8BBE0373-94C7-4991-B9E6-5F8FBB0AB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479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6ABCE29-ABEB-456A-8AC2-E588AECF6E71}" type="slidenum">
              <a:rPr lang="pl-PL" altLang="pl-PL" b="0">
                <a:latin typeface="Arial" panose="020B0604020202020204" pitchFamily="34" charset="0"/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l-PL" altLang="pl-PL" b="0">
              <a:latin typeface="Arial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50180" name="Text Box 2">
            <a:extLst>
              <a:ext uri="{FF2B5EF4-FFF2-40B4-BE49-F238E27FC236}">
                <a16:creationId xmlns:a16="http://schemas.microsoft.com/office/drawing/2014/main" id="{DB74242D-B5AB-48D1-A5C2-7FD25787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5623985-6881-4A79-855A-97B7D940A4DB}" type="slidenum">
              <a:rPr lang="pl-PL" altLang="pl-PL" b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l-PL" altLang="pl-PL" b="0">
              <a:latin typeface="Arial" panose="020B0604020202020204" pitchFamily="34" charset="0"/>
            </a:endParaRP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BFBA70B6-2C66-46E9-AF6A-11BB05808B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2" name="Rectangle 4">
            <a:extLst>
              <a:ext uri="{FF2B5EF4-FFF2-40B4-BE49-F238E27FC236}">
                <a16:creationId xmlns:a16="http://schemas.microsoft.com/office/drawing/2014/main" id="{88AE608E-141C-4993-A46A-5C187223658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D07F08-59CD-46CD-BCF7-117BA4EA74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338C4B-8783-4462-AFBC-0E1269BB0AB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56A37-621F-48E5-B51B-5DBC65A73AB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546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5BD90C-B8B2-4289-AB7E-92F95213D8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923C7F-FF14-4FF4-B76F-A194329185C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678CC-CB71-4B0F-BF8C-54C512D975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44128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474CEB-3A02-4448-9AEC-E7376DB1C8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6D69086-B5BA-49CA-B080-4AADCBD481B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3AD7F-629F-4F55-94D0-451A30B164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091077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515139-D1E6-41F7-89E8-941BA62B00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3920EF8-8744-4ACB-8AEE-8D837801BBC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0E552-9E3D-44C0-A023-CA36C80D606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801584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BC3390-BE2A-4679-96B6-9C093642C7A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7EDC056-A77F-4ADA-BC72-89349191D35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4FB2B-DDE0-4AFA-82B6-E0DAC2D32F3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65161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34AFB0-B236-4621-A870-4B2311CCC7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230F40-FC46-4D9D-8101-9B406610E8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AD34E-CE98-42C0-B9F6-DC659169DAA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127323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AEF9E-6DA9-4A84-A5F6-E197F08F1D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E83E654-65CA-4F88-A357-A5E580F5E8B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6C5A1-F5E3-4599-AB8B-6B814F971C3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531105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95E76A6-BEEA-46D9-B3C0-8077918870A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2B06FF6-D566-4E7A-8AD3-38CBB93B7A0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B9E44-6800-42BF-91D9-E18EC4F6864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265556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DE77861-D60F-43FB-A651-9C581CF594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B9ED937-A422-46B5-A487-9DDF486F0C4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A919-10EE-42BF-ABE6-78B194B76B0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151048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5B4CE9-384E-41CE-8340-41C9F49160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884B372-9A4B-4A52-8DC2-3B6A8D70FC9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607BA-A2D4-4FBD-8B7E-2187AA29CC9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10778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E6C5EF-7A2B-4436-8984-C30D3AA18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5F827C9-5C86-4025-BE55-2F2E8B52ECC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B8829-5E0E-472A-BE32-A648BF923F3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100958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978255-A602-48A9-90E6-13B06FE75B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D686F70-A457-43A4-9D9A-874695D61B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873FB-24B6-47D6-82A6-DCAC84CADFE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937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129CEC-ABD4-4992-A09E-F0C5B98AC5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08ED33-0B01-402C-AB27-45CCC7FE30F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6219D-BE2B-407E-B8AB-13DBFE2DCC9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593129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C19EB4-0B0F-442E-AB74-3F6CCCBC2B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92298C4-4CFF-4AC2-9712-CDEB1582A01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03660-6C20-4DF2-A62E-94C0F0FA42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41148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92F8DF9-C7C9-4C9A-8FF6-734186CAB1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8F7569C-CE8C-419E-A7FE-0E5F63E4F28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7AE56-AD5A-45A8-9AB8-EB1B9396225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238061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7750C3-590F-4121-8FDD-B74B51F696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CF05773-D297-49F8-B579-AC0AC19C324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8E133-96FA-4DD1-92D9-5E803C99936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681178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DF991D-5A1F-46B6-94BB-952EF29D60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1F249DE-712D-4139-965A-B5D23C46D29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390D9-9C17-4B8F-941E-9D752F4B4A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531185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74901A-C910-4212-A01A-0383CBB4871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F9DB427-B8E8-442F-9D1B-CC03C0C155F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3C2EE-5927-4232-A876-EE5C39D19A7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913859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9AD43F-5EF0-4281-8820-EAC952E05F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6461189-C0E7-4DAB-B200-5D2FE2A20D3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431B4-1B69-4316-92F9-BB69503F659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578051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939B0CE-0E1D-411D-B68D-788E67E2CA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89DC97D-2062-4C9E-BDC5-2AF168CE33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FE2B5-FCDA-41E6-B7E5-3FB923BCF14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940679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B722E24-4621-4FA6-B035-74E68A8441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9762B16-B352-419E-B850-4FB71261277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AFAEC-2740-4A20-B908-E3148990D50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26491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610222-5BDC-4997-9DBD-EEFE3F54512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A608FC6-459C-443B-BFD7-2270E4DE51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360A8-C4C1-4C16-9A6C-E5099CA3DD7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8926007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18A3AC-86C4-4841-B485-1EBE647492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F6F1D04-5703-4C8E-86E6-210159432C9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7E12B-433C-4789-B0ED-9236B9697D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3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E3BA6C-A2D2-4154-BD5F-EC770BCE12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104EC8A-C665-464E-8040-546AFD45E49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704CF-56F3-452E-B341-D3E9FE1F1EB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3409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DDA944-6F3A-4599-ABCE-6520E75BD3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5C0B33A-78F4-401D-A22B-F2BB2236C89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A4710-F5C4-40C7-B97D-40DAA35EB10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517181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AF3926-FDF6-45F1-AFEB-28DE8DEEA83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4228E20-E62E-4CE1-AD09-995F357585B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EB3D3-6B80-4F7F-ACC8-F9040AF867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748982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783BC9-1742-4422-95BE-5A4DC12B47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5A6BB45-26E5-44D8-BB14-5F41B588438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3A696-14E4-44A3-8A25-E74C15C908A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895984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4AFE356-40E6-411C-8CEF-2F30A5E7183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9921B9E-A637-4142-A5CA-2325A09801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9AADE-2F1D-4201-BD94-6934246E2BC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742601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989A32-DC68-4CFC-A249-AEFD88B17C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08E9CEC-4868-4BF1-9945-6348FBA9C30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D332C-DEB8-473F-9492-C4AE6103266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9630343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C4105F-C75A-4F0F-9E63-D4A7CD52929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269B3B0-C714-4947-B063-25D2AC7E4C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E45BC-6187-41CF-849D-9077F041359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179836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0B974-5C14-40AB-8823-5CD0293B57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A02F750-4E73-4982-90BA-2294144DCA2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EAEFD-8CCB-43FC-B41C-1ADBD87382A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367068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3BE43F5-2BC2-4153-8237-FF58A7DF27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B3E4A20-1328-4922-AFC1-C0951FA1152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47877-1588-42A9-91EC-CBB21FD6BC5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76739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C9C5B60-4E51-49FA-B053-42E23486A2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EFB3E89-D4FC-4BC0-A9A4-AA223E13E43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0F7D3-2F1E-4C18-9BA6-FB4E2975F27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372682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D48EAA-60A4-49BF-A101-51D12D29F9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122B530-99A4-498E-9813-7416E0FEA3F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5CAC2-113B-4890-8B67-756DA0D353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7371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14EF7F-7C01-43D6-9550-7C2E40C105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DA2D603-CBED-4350-900A-D84A997465D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C5F85-54AD-4210-8F58-94F0D4D4DDD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2400792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94A491-C4CD-4F44-9F08-1844A79EDB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49442F3-F7D1-428C-A1AE-85BFE1DEAF6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AC5D2-FCE9-4A61-97C1-D1542C91AE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758501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0BAAB3-0664-486E-8580-C4FE1B2027D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83E7E04-9A6F-4632-B7EC-5E8A498C622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CA368-DC3D-4BD0-8E7D-FC27F385AB0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483166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E32F79-F28B-472A-9E60-91F8318236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E0BBDF3-95AA-4D23-B4B0-E749B21ADF1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6393F-7056-4AD6-9F7D-2F4F8E549B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178487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54C9C5E-9DC1-44E2-A1C8-B6AB5EA453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D489E94-CAD6-44F4-BB3C-EC9D80157AA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B1269-4F52-41B3-B780-3052DE17846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476130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F3B85F-DA1D-4C67-90FF-9D111796C2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845BF23-CAC9-4CB7-9AB4-1CD24DD50A5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8B765-0827-4A66-9C1C-9D6877F0EEA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77307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E88DF0-6FFA-45FD-B7A3-01BDF7068AE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6234648-68C4-423E-91DA-B3ACBD9DCC2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E61EA-74C8-460E-81F6-2C9C065EBA2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7068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132133-89A1-4862-9A9A-75EB66B843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D252017-3C82-403A-B96C-4321A92D0DF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BDACD-C5AF-4DA6-BED1-005B031E39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049283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F78D8A-28BB-4F2B-9001-1B12EB7E7B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4A0F0CE-280C-40E2-AA82-8FFD0584955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42102-FBB3-4510-9A07-7BE9343C769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3344666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95FBF41-0DF3-47A2-9A7D-6207A4B216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640C4B1-092B-4DF4-8E86-B6DFF154C7F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F437D-2A01-46BD-A9C9-E960FB98BF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384745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9751ABF-2B75-4213-B393-D77814F16B2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75B7B5A-D2B4-4FCD-A27D-CA989C34BEF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D6B04-519D-408C-A1B8-954620BC888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9663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786302-2996-4511-B433-685D8321D23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D704FB8-7E34-43EE-BD65-63896E6B8DA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442AC-8D52-4885-97B6-8FFF14BD91C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315474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413EF4-52C8-45F5-B75B-1BA381733E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6D78D57-129A-459C-9294-FDBD2756E67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262B0-29F8-42E1-BB0F-2EC1EE63F95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786199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09BF49-B6C3-4518-88AE-CED6FE1838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A99FD9C-45BD-4304-B173-DF402015DF3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620B7-5318-4604-BB4F-AE77A764D9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3075874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7D9586-99D8-4BB7-9097-1B5C16E624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344834D-A012-4F26-8189-8C16E222C31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54691-B316-4035-B7B8-F32B0351772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208381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E53059-8D95-478F-B968-F84C36EC3F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B6937D3-7364-47DD-9EBB-D0F3F0CD1F2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4C175-EFCB-4860-BB60-232B201651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155997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946515-00D0-4DAA-89E3-B709BD6515C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5C18BAF-1853-4FF5-B847-E58DFC4D076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37B2E-455D-44B2-860A-EF4D41DDF09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547646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118601-B7EE-4165-B481-C413387171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88E4E90-8E1E-4600-9174-C8DBFF957FA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20518-BC7D-4EC1-89DF-231CA9B68F6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982480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ED9CFD-C636-427E-A32F-3428CFD938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6F8C33F-B722-4AF5-91C4-A4D54E268C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F8DB-2A07-4B22-96CA-E7EBE79740D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284662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0F4F24-D396-46A0-ACAD-689AE92A38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2B01BA3-E6A5-4427-81B3-84687DD67D7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77FC2-6EC5-4F5B-80B7-C34302288B0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639260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F54BE0-807C-4517-A797-4EC6BE37AC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C7E2881-23B0-4B10-A146-47DBEB2DC99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36B89-914A-4A79-B5E6-A35975B77A3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768201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3D6871B-7BA7-4F74-8E12-6FF98F59C8A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8EA557A-7D2C-4D0B-81CD-AD090BA37D7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C2A6F-0A89-45C0-AC8A-7DDA3F12FF9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57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BEB6BD-0964-4D17-8F6F-AC1A988E03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2D80EA1-4641-4D5D-A9A0-62A4068B5A4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B6EBD-4C70-4133-A46E-1A21857EBDC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112698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132D2F7-3C87-48D7-A2BB-59955B52A7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644B31F-AA18-4916-909D-A61B9A0FE13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B3529-976F-4680-8FCB-53227A640CB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465514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48D6C4-B0FC-488B-BAD3-42DA9E1925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E2579D4-7755-40CB-9D4C-4F86F04D79C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87459-030A-4297-BFC2-1FBD4CA58F5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4143240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1443D3-F7EE-490B-8085-3E1A57F1C3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67B93DE-2813-47BD-844B-32B75097A8A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9745E-5850-4D69-818F-1F124CBE5D8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99147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A11666-C93C-4151-B223-CFE8036FDA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5326E7F-B6FB-4589-BA5D-7F729397344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76D09-9C97-43F4-A7AE-CA6346D1525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808809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4A97D-5F49-4EB9-8ACA-DE53BCC2FA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3927298-073B-40EC-99C0-9535172F01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E6A9-7D87-411A-B8C8-F1FC57DD16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048516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4F86A6-17FC-4345-BFA8-21F3A9657D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6AE897B-6B0E-4C1F-95FC-7C2FB8318E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A7654-3DEC-44A2-B767-DC221138309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804451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B15F91-1242-4849-9EB8-8256FC9CBE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2B0726D-2A65-4FA0-B0C6-A3E2378B483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F8694-39FD-48BD-8AD8-BFBADE34C42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506266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0B21AA-045A-44CF-BC36-19D111C95A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22D2830-36D4-4843-A1C0-186A1DE0B35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FEFF4-6F22-4818-B813-33B46905929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8409940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0DC731-F733-45A5-B0B8-26B1E73228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E02F25B-0C36-4C29-811B-7276418F5ED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50C10-9E21-458A-867E-3061E76AEA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648396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EEAFB-8D32-4E80-B933-04977155CA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B96E2DF-CC5A-48D6-8310-8FDB480ED22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D2F55-9A8C-4CC8-92F9-990FFC34356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3572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4C792-6691-4B69-BF1E-33BFA6E916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F567E36-48B1-4154-8F2A-2FC8FFF200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26390-1534-4D68-80D8-64D26227491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8197611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A47C6DA-C10A-420F-B592-BBDDF551318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D574ED3-3F80-4CC2-9B44-B7955D8C7F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CB964-CF3C-4630-A6E7-E5DEF73700A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041642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9D3CA73-99D4-4485-9A83-E777CA10F7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9CA5778-FE32-482F-A8EC-3D67EED14C8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FF65F-7AEB-443A-9931-16E2DD39FFF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804197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5E26DE-51FB-45B2-AC60-7E21E81B2B1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8E1D1F8-EAFE-479D-AC09-49CB7C7AA1C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1D3A-0BCD-4187-B1CE-5E5849F9B41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62612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DA27CC-18E4-4B09-BF94-CD13D2577E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93F09B4-D3DD-4FF5-AE43-C4A4FFF168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825B0-138F-44F4-A006-385D396707D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145369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20B6F9-4A6D-4394-BB72-E706CA8232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D19C12E-A4EE-4764-AFDE-1BD64D8E6C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F044-338D-4D59-B87D-D36DE9B45A5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434008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D100DA-321B-46EB-8172-18CCB2E2EF2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7053CA4-4FD8-498E-BFF7-831644737D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30A32-4A02-4DAD-B6CA-574F13E5D88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9122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FEC7B0-BFBB-4505-8056-3B477514728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FF04E55-6148-49A8-9B5B-2C2C928F2D4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6A769-5C15-45E5-AC0F-D8BD420EE11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973142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6E60C1-DC9C-4625-BD00-D0B448149C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9D859D9-8F18-4851-8B14-FC18E94F8CA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248DF-2521-4C7B-8632-E3197270F6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173892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AD60A1-CC34-4EE6-A706-E19BAE7BC86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096E8C3-E118-4A5C-9111-BE259C501AB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A6959-FD45-4E2A-AC99-86A5FE697A4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963040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A1CC95-6123-4FF1-8C62-8AAAAE2E9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9629AC3-D30B-450E-B578-FE2D14BF7DA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9B47C-C580-4834-B8B1-A5D4F4312E3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3678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966D187-432B-45B9-AE7D-0351600FCD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670F6DB-77B9-4340-ACE7-1F2D26BCE53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B959B-CBAE-4256-9D03-1709F38EF32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203298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FDF5AB-60CB-4829-B1B8-457C820FBC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784FC72-5CEE-4791-822F-E04C9E75BFD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427BA-4838-440D-8AEA-8EEAFD07E7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448602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66E2115-4D0D-49A4-A167-4A1D214535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455AD7A-8EBE-4348-A1A8-B1EA0F6A1AF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F5D57-7F3E-4211-9CBC-9577004466F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376416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166085D-2EDB-489E-A619-71B6B1ABDD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44A66ED-36C2-4A1A-BD19-5E7FCA432E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9434A-C4F2-49B6-9F7C-4100C225389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377976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581A2C-6EAA-46E1-8493-6D5E8325255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C6DEB86-0F42-4466-AFCB-8863585652E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99D07-758B-4604-B58D-EF86EBC8672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952943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33E5B3-B9EA-4902-B395-6E5147EF4D2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86F88F8-4656-4828-B28C-52A2C659128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F260A-D89B-49FB-960F-13C2482410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080274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44D5F1-D3E8-4A06-8E17-E39D6E10CA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5DE7725-8885-4955-90BA-04907BD118E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AAF3D-301F-4DC2-B904-CEFBCD555FE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273194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90E431-E738-4D51-A132-117C172F90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097906C-B5CD-4712-86C3-52E0E591BCE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909D0-A272-46E5-B4EC-C55A471CC77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789789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1AA002-EB68-4DEB-8F62-D0AC27CDAE1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6163813-2784-4762-BFBB-67A260C114D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AFE51-B982-441C-A244-F0E32B21F15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281129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085D-8600-43A9-80E4-9BFC55E994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DCCC2F4-654A-4986-9A52-ED0381572D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A5A53-0D9F-414B-A2B3-B6E5F6605F2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854496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EC8FBA3-AB32-4658-9318-84C3A31C55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7269539-93F4-4883-BF5F-55306F2D134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4A60E-CFDB-49F9-B7AE-B3558FB3BC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811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181EBC3-3C2F-4900-A244-C296D6DC61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E93F0AA-F13E-475D-9093-CA0CCC2BC69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11FE3-7B4F-47AD-AD72-41E58D0779E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21843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79F598-2692-4519-BB12-F5881A27EB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F539CCE-B10A-4AD9-85DA-C26033BB2A5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03811-D1B7-4E87-AB44-01B7EA4D38F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852588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418C5D-D7AA-4FF5-A886-42A4E1F83E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28FE6FB-B736-43D6-B935-13228467F4C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63464-A6E3-4096-AAA8-0FCC53EF65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925908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AA432B0-2645-4B5A-94E6-8E4B955C9F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340E7DC-C120-4BA0-A1E1-82DAAA951B7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8517C-1B15-4ACE-BE22-58DDF157FA6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7620541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713EEBD-8AE3-42C2-A3AC-610D53768C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3A5B69F-90D4-4246-92A3-766AC1EE31D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CAA96-A4F3-4BFA-9D57-D6976A4C46E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262173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486343-0436-464A-8F0D-8C0621633D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6C1563C-D962-49CE-8167-6E247A43902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BCA3A-7FB2-4620-9B7E-599E2DE694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42096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FE33E9-9759-4F33-8850-35AD7047CD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6AA446C-5F0A-4166-882D-B630C2FFE4E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3B12C-4A04-44C1-AD90-AFB170927C3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091642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3A353E-3BC9-4931-9337-AC9C74619A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D0534EB-480D-4DA8-BE63-A03549AB08B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82E96-8791-4BFD-8988-4C61481F00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054050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9F402-770C-4C29-9256-E8A90E23C9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0458FD6-28E0-4CA5-BE1C-7ED98FA5628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5A71E-A977-492E-870D-679F1E6EF4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356299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5B3E79-5387-4989-82DF-7D6C894839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FF7360B-D40E-4AF7-90B8-B4C2E46FA6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D2C4C-738D-477D-9F15-3A87EEF2C7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065084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1061021-0959-4647-A6F5-D8E4EFCD25A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B2CA320-6EEC-4038-9164-A41071170B0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B663C-B50F-4FBB-8591-9F0A29BADB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2691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5C9993-30E6-4C1C-BCDE-B81035CEA1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1054836-04DE-4399-8BD5-74059E235B3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FCB91-66E2-4918-BE21-9799EF46A3F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764824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EDC61D-1F07-426B-914F-ADB49DF004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70E63F0-78E0-4332-873C-ECAC42DEA33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3C418-A3F8-43BE-9C1E-6C15ED42EA0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91238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A7961E-E0A3-40B7-975B-336D374B33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99F8A94-8B16-42A3-B0FC-C35E161F97B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D52EE-F84E-4F92-800C-32A473EB7A0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0008127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6A3560-8405-4942-B188-5CF880BE00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5AC8B02D-71D1-45F1-BEB2-F7B39EAA98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34113-2698-4BFC-873E-47D0646305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9180958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BD38640-2409-4644-B17D-3FB4320F34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CA55E7D-FB43-4F57-BC66-82D6093C281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CFBA8-D1CD-4748-9BE9-0FCA6C54CE9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301482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C4D09F00-777E-4481-B20A-0115F669B0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1A1328E-FC19-421F-9211-08275D68B11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79906-E0D8-4BB0-8988-3B09DEC502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10572711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A9A5E4-7606-48E4-9A5F-41FEA43FE7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8337B85-8B97-44B0-B6E5-305962DE420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BC2F2-6B97-40F1-9E82-2C85012EA34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042119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BA088C-1431-41EE-8191-FBB4BF3BF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C915444-B6A7-43D5-9F42-18E7D95556B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8F8C3-10FC-4FB9-AA29-6A49890CDE0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60409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938BA9-FA32-4A36-9B85-E0548577EB2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46F32A9-7DC5-4A15-9FFC-D7C38D61C68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0D32A-64F9-4EEF-8A05-A77EB452FE4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1368614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513A94-D43F-4177-9BA7-49FDD8F6AE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9D6F3DD-0164-4F36-9E13-741C744E53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D9550-49D0-4F0B-B94D-E37FB218822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14372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F6D295-0EE4-4757-AAA8-2254209802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D77933B-1EF8-4B8E-AB74-5ED2A086E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B4CDC-7AC1-4C1D-AA10-43186FDA41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82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70D0D0-F1A8-4ED1-A867-1D40D827FD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D3B9E9-BFDA-4B29-A3F4-4F72FDCA714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2E23F-6361-43FC-8B64-35E14417F65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76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E0BCB9-E925-46EF-ACE2-DE7B89E7261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147B93F-3F6A-4FF9-8505-1E835A8537E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DC5A3-623D-4277-BE96-C83EEE2044E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168699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0FE560-B637-423D-91CC-C5591151DFF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87F2044-0808-4B11-84F5-6E09C6AE9E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181B0-74C7-4023-BD7F-F82701E43B6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9563192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4E039C-F65A-4F03-AD0D-16D26FFBC2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DC298F0-BC4C-43E4-9193-964C2807C26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E2FA-1917-44A4-80D1-E6357A5B13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86855210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646CBD-45D2-454B-88B8-A267F1F1D9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BF82A69-322D-4E98-872D-AEE66B1EE8D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BFAC7-B3C4-4E9C-B235-82195A002A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172531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19891D-B898-4DAF-BE31-BE4BEF305D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F057A9E-4F41-47A1-B6BF-A7E1D53BC0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8F00C-9F6B-4AD2-ACA4-7DE8187393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01415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7CBA10E-9396-4D38-BC43-B97E3CC6793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CCD3E61-5BB8-491A-895F-5D4808B274F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39A45-AD58-4A4B-B50B-D06DE5DEEA2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51694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40C2103-08F8-4875-B05C-698D73549A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0AB22A8-DE19-4D32-A9C5-5273399B255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A9283-D705-4A3A-BA5D-A4EC87DAE64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433107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ADCF5D-7D1E-4BAA-B00A-F9757AB4C3B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DA81E91-A113-473F-A5D8-54F8C56121D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6F068-0C92-44F0-9F72-625FAFB6ACE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031762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934687-66B9-4FE5-8B5B-641307B507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B96A706-B3E9-48BB-A4FF-6DE9ED11D63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36D81-FAE9-4AEF-AD12-E18FD526021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683745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E1282A-49FF-4C85-A519-4DD0348284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C7532F3-08B6-40AA-B8A7-BB840D3AFA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9FC55-F1A6-4BF4-B64E-9738A787FE1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558720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C8176A-B154-4042-AF63-9CE29B43C51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012F5AE-E661-4901-95D6-C0F7C30066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05471-897C-4C46-B6D0-C79B9248DC4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1746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0CF2EC-3676-44FA-B77B-A491131498F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61092A9-FBAF-4E1F-A4F4-BEB3A365F57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84C34-3621-48D7-B6BC-55484F13060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42178510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8D3E21-0696-4ED0-A72B-DB374908B2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D99A38B-FD17-42DE-BCF4-6A619255CB3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058D0-39C7-4802-832E-6A4C86F94BC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3824047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7D359B-84BE-45F7-9006-A231E52CFE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D2BA43A-618F-4A47-9216-5CC288ED911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B34B2-2392-498C-A9D7-1F8ACF3A8E3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914696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699B93-275E-4963-809C-03D18562ED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1FDD607-932E-4906-90AC-17B947E596B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929DC-E054-4BD0-8DA4-090A10168C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535824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5E2B62-927C-44F5-A30E-9CC0E7DD790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C4F3CD9-4510-4E80-AB8A-EE0DF4637B5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148C1-4631-4DD1-B37B-B1349FA964C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80517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8F6B8D-BA5E-42A2-96C3-AB864BA0FA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C925D9E-399A-4DE1-B3DF-1CEEAC97EE7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5EDAB-1CEF-449F-B3BB-C98F17E8D6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618712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D948575-4CB7-45F3-92EE-F146136028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29DA935-D618-4A65-A00D-D75433AAEE4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19CF7-2573-4470-BD4B-B11C065FE29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6610052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3095B13-690B-479B-8214-D8206597BD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7E47E5C-345C-471F-AAAF-95F1677972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C5F78-7E57-412C-9879-F8844F4486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009239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984972-1230-4C2E-B99C-F579E35E723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EBA00B5-ED58-44CE-B0D3-AA88905AFD3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5B524-E2FB-4FE1-8138-CCC68DB1F26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398337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0D72C4-68CE-44E8-84B6-36C63FD255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FBF0729-0D1B-43B1-AF9A-A0EFE4A368E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E7ED7-3BA2-4593-B5E5-6B631977808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022134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AF967-8E01-45EC-A508-16ECAA1C53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399E391-3EFF-4DCC-AADB-F4802DA24D1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289B-1D4D-4802-8AC0-87D39CA6C02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220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782B69-7B59-48E1-89FB-1023E84D47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53DEA62-8F8E-46D9-B71F-D4E763242F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AF312-0F42-434D-910E-11822A48F5E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7523368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C066EC-348E-4A6D-86F2-9B4D69FB39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41E4066-681C-4468-BF1E-88B19652C27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9AC5-4BD6-4795-AEB2-9DA1B114DE2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7857284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26FA3A-5B5F-491C-8AFA-1D3E3B67EE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AB6D4B5-BF7C-4A5F-B44F-9CD8EFA57DB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6785-5284-4465-B9F2-69E32C590E1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5385324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76D3DA-25E6-4B81-A59C-3A9814F99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9E66B79-DFD4-42F7-B714-9D784CB514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A9006-B8E9-44AA-B1F0-FF477ACF023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845655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128520-6520-4458-8A62-08DB994A30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AA6391A-F935-409C-9260-2C8858E0541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545CA-F6F2-4F66-B9F5-C6F6502C20F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24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66BFBF-D213-4E41-AB98-2D7B851E896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58C2B2C-5DA0-4959-B5AB-504F0A8E93B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42E0F-971A-493E-B01A-9FD3A6D071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3718160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074175-4412-44DB-BF40-BAD9F3E7D8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DC63B38-40AC-49A5-81A8-339AD9B55F0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279AC-FBE7-4F9C-B6BC-0C5768EC363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425112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B6C266B-1D56-4E0E-A9E2-6F0E75728FC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8F331A6-4D74-4C46-A6F4-9EC3229568D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F8B13-37E9-49B8-B09F-EF7DAECE52D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8343730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2A18C0A-1290-49CE-B589-7C69601B69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0D315D3-5548-478F-8047-CF7EABD8F8B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0EDD2-68AB-4FF2-BE75-B8CA54E796B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1787653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990BE3-3C94-4E50-BBE6-FCB3AB3FED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F07631-7A7C-4E87-9227-2E6FEDF302C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8329D-D357-48F1-9568-7EE352DAF3B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5383757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A68266-72BE-4F57-AB10-03B5CC4D5B8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3A721B4-E5CC-4DAD-B315-46372747EF4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82505-2998-4DAD-BC18-00AFB93B125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73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76D2F9-1FC0-447D-BEF9-6F73FE811D0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105BFA4-48D3-4D35-8341-E881D5904D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6876B-4629-404E-A2C3-8A024298EA3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1464332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F09FFD-3A78-499F-812E-3B174D0E23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42820EF-9FEA-4725-A08E-9094695EE0C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2761A-67FA-4614-853A-D533F7EEBC1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1352604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AA06D1-0BF6-41F6-9F61-A4795BCEDE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353851B-F62A-4EBA-A00D-7B82BA36E5C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10EA7-1F23-451B-AB04-BAACD29085D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2284758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C9333C-7FD5-4156-8D86-1255A316D3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DA1777F-C523-47CC-A481-55EB0DC017C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60FE0-CF36-4E6F-A5F1-34F15127CAD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1663758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797155-B385-4C2F-A13D-92779463AF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085597-2C9A-4473-875B-720DC854B3E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D341F-4554-40C6-8899-5A5FEAD1A19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876978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5837E6-0532-445C-B46A-242C7A2EA5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A231841-9241-4E3E-8EE0-3F8EBEA45EB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039D9-E898-446B-9C91-F7DECE46FB8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56978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7B663D-8D1E-4DA7-9E77-D3784837B3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21C55AC-D418-4209-8132-F86DEE8E1A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19908-C016-49BE-8E0F-13F507C627F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8855487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854137-F501-4E34-BF5A-CADDB08FEA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E3CD804-EF81-407C-B7E4-E0F85F1CDF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08C98-C780-43E9-AEF8-DBADA047813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7642290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172D07C-FFBE-4500-9309-48A7DDED57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AEDAD3E-9A70-4C79-9FB8-13F3EEDBF7B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A057F-2B0C-4ED0-8DEE-61A7B858787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3054227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CBE0006-9152-4CE3-89B0-5614CC3F0B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22AD9C6-2B05-4757-BDE8-37C8062F1AA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1308B-4E81-4BFD-ADFD-C0FEC4DB2D6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50273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694E43-6FF2-4AB9-87F1-C36CC6D1FE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727A6B0-10F9-4AE7-87C0-9136E51A0F6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DC630-5E82-4C37-B79B-D41DF8FC1F9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5232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AEC9A7-A493-412F-9C90-108BED52A3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086AA67-6C2E-4032-B71A-797D46564FE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04A9F-BAF0-4F72-867B-D1444CDA93E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5374041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0FD03C-0E70-4EC8-9D63-245059F75A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294FE40-1A2F-43CC-92C9-38357ECF821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3C636-43AF-40F4-98D6-7356B1AE55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419789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099897-4C54-4AB0-97A2-632287A96B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C2FB508-A6B6-43FD-B8FE-CF1FEB13DD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2C605-744A-4829-95DB-D31C3ADD035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7658799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54B1F9D-7A40-42E8-AD7E-97B5F49162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0F3F35D-CAD9-4592-8430-B8424DBD793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4C9B8-CFBE-4BAB-A1B1-BDD32F1CC3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196396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3B3635-8662-4144-B29E-CFB68DA4C8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A67A186-DFB6-4991-8136-313A828009A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5C696-B8E2-4437-BABC-7851FFBB7BE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445074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45C96D-A591-479D-AC1F-BB834B9814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C063DED-99A6-4111-989D-4A7F4A14862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52DBB-D900-43C5-82B7-430333D9A17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4330327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9272D2-F941-4BB4-A2BE-4B31BFFFD9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7273EDA-1831-4090-AD2F-5CD1BC92B8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A3365-6AC7-4507-97A1-145A7B9B85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028705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BF52CF-D7F3-4DC2-BC78-C67BF9F11B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F627C74-0A17-48DD-8FC9-7BDA8756786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9E436-8D5E-4ED2-8E99-937F3EEF28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97497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6AFBDD-6868-4E84-8250-EFB3687CD5F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D7586691-7FBB-4E90-9133-EEA997B83F7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63405-7202-46EC-8A9D-F2FD0A1095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4714587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CA97245-D553-453D-98B6-FBD8070D5FB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87EDA67-A69C-44E8-BA02-1AF5AF4043A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409D4-000E-4EEE-8C0D-562806EA60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417047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4DA8D4A-0B41-4962-809E-39CBDAD72E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FD2F5B5-5252-479A-B307-8F7AA1997A6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B85CB-A5B9-4CF2-BA48-0CC45A09531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8560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7C7E792-B1E5-465D-844A-A52A22B1A1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E07AA18-B4C6-4FE9-85FB-E80C2DCE9C8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6CAC5-03F6-41A4-A9FF-137F7DC743D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89902294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968DC0-2222-4E55-8D1B-3847EEDB40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BC59B9E-BDEE-4566-B75F-09C982A7B89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C9B84-0831-4261-BD20-D00B2E2741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95411959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02C046-1997-4167-80DF-850EB32F40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7CDCA65-7DE3-4725-9F15-461C560F066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FD96E-574A-4C47-B763-2A94CDA5379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97174294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FC0BF9-8329-4FBE-B025-474C9408DC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FA10263-AA0A-460C-954D-6E45D9E2A46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1DAB-7F21-4D45-8677-E03C0B22CAD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271224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22C6D4-EF87-4C9D-A30F-275202DBAF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1B29B5A-4710-4230-992B-4B73266E554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66829-C88F-4FE7-836C-685015179E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66048410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D456AD-E7C6-4719-B3A7-58CC3A80B71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B726B8D-605E-4590-A668-A756CD05421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DFDD1-07E4-48A1-AA15-EF40E2DBD8A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907392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DCDE38-DE22-488D-9CA6-39F5E9CCDFF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8F1A3E2-A0D5-4E6D-8D69-F8A569CE936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3FB-5334-4778-8862-78915AC3DF6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673337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5E7B4A-289A-4DE7-88EF-D9A0C76169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C74DA3E-F49F-468A-B6CF-C7961278AAF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3E782-C3D3-4613-A0D0-CDA515CD9A2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2208195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3D6A73-4876-4B13-B9D3-72B528B23F6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417F26B-D711-455F-B947-A611C01E7DE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62A28-0424-4303-A8C0-D3E4609615D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0757485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D48A0-A278-41AA-8775-B148D5913D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E928600-80AA-4FEF-BA1F-4A31D133463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1108D-04FE-4A29-8A1B-075AAEB3701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0793577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C198F04-84AB-4A61-8657-EF79C403B5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E6B52C4-4ACB-44D7-8BE8-8F54749E2D3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139DC-ED46-423D-B70A-220A5BD2CE0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2856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958907-67B7-48F1-8A1B-275CC1CF0E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679AC23-7562-4778-A2CF-5C9A8990354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4C252-5E84-40BD-BD83-876DBE7836C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4334743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C3ED6275-12A7-42EE-AD61-87C0B33B9E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8C24501-9A8A-493B-B613-5AA7C929650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63732-7D6E-40CC-BDCB-9CF83C74D12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5115166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B3CDB2-F8CB-448B-A6E4-419BD50D04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B8BE657-18B0-4227-9B34-8BFBB620634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E8A16-B2B8-42C9-A802-9A3FEB3300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762077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AC82F3-4256-46CF-ABDE-A416877C7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5D9C666-A754-4F6F-A3F6-4DBCB633B79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B6BF2-E34B-47F6-BEEB-C9411EF708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5553236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7EF3542-C6B8-466A-A8D7-58FFC377B8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AB72A6E-6E24-4C8B-B977-007F6FA2E0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5DA47-8327-457C-80C8-6F6C8257F5F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7865722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93D7B6-CA54-4DEB-9108-512EA72689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F803A34-7ABB-48DA-A1FA-09FB8B7C4ED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1536E-5557-4CA6-958F-2D6C737D57A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167945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96B8E8-230B-4591-8A6C-B97644FEC4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5308338-2B18-41BE-9A48-9F0D403B310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1257A-B64E-43B5-BCA0-5E703DC0367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7328128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4F55F1-E93C-4873-B664-ECCBD6CCA2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1F3735D-576A-4476-9BBF-47979B982B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4A3B8-5C06-48C4-885E-E403F5679AC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5828547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B2970F-D890-423A-A7EE-D4FB6D6032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F824032-08F5-426E-BE3C-256D4CE745E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FEF47-B668-4D33-AA8C-150CF00E7F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6576869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F2FA89-246C-4EC5-A09D-F2D7593FB9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68B2AE3-5B2B-44ED-8ED7-38DC25869E4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D7886-780B-4000-8DE7-7737E91997B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7784433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B3698-5E12-4808-B145-337ED86819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948AEA0-414A-4C31-B83A-8C3832C162B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3C76D-40C4-481B-AEA1-F43827245F3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0404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23450-4F01-4BE3-B5FE-52CFB14DCB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A1D0CBC-BB1C-4030-9716-B393671D29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E5863-DAA7-462B-B54A-F63D831DC73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5545457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B52BE01-3E90-4F6E-8E1F-38631978DD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7740CA0-3F61-4679-95EF-7143FD7442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21D8D-2EDD-4BA5-8A93-929BFCE0AC1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285060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4BF3C11-0D70-45F2-BF79-BB5267BEFE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790F6DF-223F-499A-9F4B-1A50A4F48DA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25F1A-21A7-4E30-9447-8F72BE1015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4408302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031C57-9030-49D8-8E03-61D8DB198A7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1FD0ACC-74CC-4413-A896-FE8412CB82E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9238B-27A0-4816-A791-D0F4BF0D1E4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1575925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DC3AAB-AA18-4507-92F4-00AF8C2155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1EC0B6-57BE-4733-B2C9-355DB7E88CD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B556F4-F597-49D8-B8C7-37161BEA16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3399867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134D99-A013-41A3-B402-B00B33918C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72AC6C6-EA3D-42A7-A2DA-45DF00C3033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6EC3B-0998-4EBE-9CD0-7207EC97954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3100246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75F0BE-4BE9-43CC-9104-958D598004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8E3B2A6-F512-418F-B97B-AC5223CACAB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4BCF7-6991-4D1C-9E77-743F139BEB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7604505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A2B764-1598-4CD2-9772-7670589C89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33B25-2900-4581-AFC4-363DF98BBF9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1128971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7D98F9-3556-43D9-890F-E1058F63BD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365CE-DDB9-47A5-B2E7-83A1AB6837D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9972342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78419C-38C7-4294-BBA1-44E6CFD3B53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9CE9B-35AB-4C9E-A397-2B79F44123E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0258558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4313" cy="39481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4963"/>
            <a:ext cx="4024312" cy="39481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D609A2-CDEC-4B6E-9B27-11FB856ACBC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48587-4597-4DC8-8F2E-57F9ABFDF1E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2138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67B94A8-8A4F-4E86-AA32-4DAD4884789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1C0B455-2E7F-4EC3-AF92-2A682B39942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47C49-A6F3-4EA7-8BAA-F2BDC31329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1148333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CE6C80-A2BB-4B34-9BF3-2BDFE758C9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EBD24-1FFB-46D3-9D0E-3137E8A04F9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6383675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B135EA0-1F67-41B4-82DB-6FD8839F4E0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0C447-0E16-4AD8-BF4C-E6267C54794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0915256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FFDF43-1EEE-4CF8-B085-B754103C00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A5787-570F-45F4-B107-4DFA7A09D1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851851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393F29-165C-403E-8A06-8C083CAB308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4AA13-52D4-4522-9727-A419B74B97D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1204128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25249B-CFA7-4A8C-9B4B-95935654E0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47940-2F7D-4BF1-ADD9-51E172C9B6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9719518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1A80D2-B90E-4FC7-9E8A-3291AF4B59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85665-EA3C-4D71-9DF4-F0D09B1BFD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2827939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273050"/>
            <a:ext cx="2049462" cy="5280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5999163" cy="5280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5B952D-C640-460A-9C74-2AF84F58837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8916-D965-43BB-9157-71A2FADE38C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9240504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342956928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24759292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36878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4A4D6D5-DCDE-42D6-9218-4706D4894B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A7265CA-4295-488A-8623-1ACCFBD8A2B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1C20-E2D8-45F5-B9B0-48290E1916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033487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5900" cy="39512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5500" y="1604963"/>
            <a:ext cx="4025900" cy="39512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96504749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5762629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113643798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174136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90934039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08253769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25304583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10350" y="273050"/>
            <a:ext cx="2051050" cy="52832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0750" cy="5283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55186678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112231746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9230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76159B-BE4B-46B5-BBE4-78674C37D2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CDEFD6-6327-4408-8280-B2807FA9EDA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10500-CD29-4006-BAFE-C79CF6B6FC6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60743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CC1821-AE4B-4D32-9AC3-D8D9F8CBC7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25DEABD-12D3-4010-A2D7-4010382EAC0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176B3-FE75-45FC-8AFA-7D070A128FC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504982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98322747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5900" cy="39512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5500" y="1604963"/>
            <a:ext cx="4025900" cy="39512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05686471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3752007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96710608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187380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188657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98402178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00591417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10350" y="273050"/>
            <a:ext cx="2051050" cy="52832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0750" cy="5283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77216364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3254857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587152-0B27-4D26-A057-ED659D3D1B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ECE9FEB-1B50-4C31-9C83-63872AD7AD4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9A6E0-9151-44D9-83B7-6364C2CBA6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06860319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113998468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67150894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5900" cy="39512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5500" y="1604963"/>
            <a:ext cx="4025900" cy="39512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15912972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19912694"/>
      </p:ext>
    </p:extLst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483758821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276539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9888474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27056075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5295047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10350" y="273050"/>
            <a:ext cx="2051050" cy="52832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0750" cy="5283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844753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7DF085-973F-4609-BB19-A1046EE5C4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E9B8DA1-DDAF-4409-AA22-5DAD35CE60A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896E8-4172-48C7-82AA-F6BCD2602A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1912965"/>
      </p:ext>
    </p:extLst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971512275"/>
      </p:ext>
    </p:extLst>
  </p:cSld>
  <p:clrMapOvr>
    <a:masterClrMapping/>
  </p:clrMapOvr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80798323"/>
      </p:ext>
    </p:extLst>
  </p:cSld>
  <p:clrMapOvr>
    <a:masterClrMapping/>
  </p:clrMapOvr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88875479"/>
      </p:ext>
    </p:extLst>
  </p:cSld>
  <p:clrMapOvr>
    <a:masterClrMapping/>
  </p:clrMapOvr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7488" cy="39560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7088" y="1604963"/>
            <a:ext cx="4029075" cy="39560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77650758"/>
      </p:ext>
    </p:extLst>
  </p:cSld>
  <p:clrMapOvr>
    <a:masterClrMapping/>
  </p:clrMapOvr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54029798"/>
      </p:ext>
    </p:extLst>
  </p:cSld>
  <p:clrMapOvr>
    <a:masterClrMapping/>
  </p:clrMapOvr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621818289"/>
      </p:ext>
    </p:extLst>
  </p:cSld>
  <p:clrMapOvr>
    <a:masterClrMapping/>
  </p:clrMapOvr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313113"/>
      </p:ext>
    </p:extLst>
  </p:cSld>
  <p:clrMapOvr>
    <a:masterClrMapping/>
  </p:clrMapOvr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29832414"/>
      </p:ext>
    </p:extLst>
  </p:cSld>
  <p:clrMapOvr>
    <a:masterClrMapping/>
  </p:clrMapOvr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33348361"/>
      </p:ext>
    </p:extLst>
  </p:cSld>
  <p:clrMapOvr>
    <a:masterClrMapping/>
  </p:clrMapOvr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525612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5D440F-9608-4D37-87D4-58AE6B4894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86DCEF2-7EEF-4120-99C2-8390A6798D7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CC7EF-76FB-4E20-AE33-49592426B37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379647"/>
      </p:ext>
    </p:extLst>
  </p:cSld>
  <p:clrMapOvr>
    <a:masterClrMapping/>
  </p:clrMapOvr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15113" y="273050"/>
            <a:ext cx="2051050" cy="5287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5513" cy="5287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17214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917EA06-F1DC-4762-9CDC-E710B5ECE5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6AE47AD-E88C-44A0-9A62-8040D5868B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A0F01-A449-4A95-B3F0-8F4394B8C0B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868596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01F98C-2AD9-41A8-80AE-676B44A054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550A7DA-5A51-413B-9CA3-9A498F0B35E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ACF79-C2D9-4F53-A900-B99380AE70F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778426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BD4A36-5FDA-47DE-AC77-8F591011C2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BD189F4-2A3F-428E-AD7A-66E6575D4FA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6F453-094A-4EA4-A408-D74E4790CC3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912190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AF062A-AF07-4739-8BE1-6C17587AC5B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17028D6-8E75-4A44-B627-DBB17F0C848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46ABB-F551-4246-B71D-C2A9451F52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16897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6C24E5-AD8E-4689-A25F-38911F0F74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AAE8C3D-5AB7-481F-A31C-A49159800F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81625-934A-481D-921D-7F0677E0CD2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61195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251E8A-E02B-4BD4-87CE-D77301CC6C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3D74D79-1EFA-43D7-A96A-CD7C05D3E0F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DF810-B628-44DA-AB64-E4593094D60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88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218AA6A-68C6-447D-BDAD-B80F022A2B6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FD690B-4431-43A6-B060-2F04733E83B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DF098-C01E-4CF0-9E27-20FEE746132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59767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62360D9-006C-497E-B471-85ECC12E57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9FB955E-0B0D-46C9-A01D-1A30CE7F284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7F74D-0752-4ACD-8460-CD3C2C7E34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38924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490CF8-913C-4295-833D-D57E313BFE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941BE1-BB25-4E3B-85D8-58812E247CF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4C1D7-E4A9-4BB1-8DDB-A138A9914EE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3755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E51F40-7DB9-4789-BC6C-5F6F06AF63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74AE38-3BD5-4BAF-9B43-840152D3101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6B3FF-7EB8-4129-BD66-FC3A4B6726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55735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36E39B-F980-4A61-AB8A-B40CC54735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3890AA5-803A-4766-A27B-F412E79664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83FC1-6CA0-4823-8787-1A1F53FED8D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27011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54EE37-1839-44B4-839A-C09543302F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36C1593-91E6-4EE2-91D0-A2FDD92683F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D3C09-082C-4B48-BE16-B51E03C29B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9356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B387D-9F14-4F17-BA26-0C66471EF8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66E2F3C-F0D9-4DE8-8496-907BA12D244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631A6-007A-4A90-8926-9CBDB0ADBDA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65404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3D9CA9-17B5-4DFE-A699-B7FA0E9925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BEC8EEF-22D0-4257-BFA2-F10B5FDEF0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7613A-1EC6-4E31-80C0-D96C4B33667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836430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AB64F8-C2D7-4286-99B8-57E580142C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CEEE80D-F84F-42A8-88B9-53008A486AD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57F2F-A3EB-4E87-AEBA-F27F91474CF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68390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CCAA83-9147-4094-BC06-0071697F3B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E63DEF2-5482-4AB8-A681-8D478CA7EAA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0BD07-69AC-4AA5-9345-EC60BC2357D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90539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72A603-0070-4DED-A2D1-DA04DC0C8F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A7A03731-7CBA-4F11-9580-D0311C9B8F5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4FBBF-63A8-470E-9A06-DBC27643BBF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869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4CD509-2458-481B-81DB-33BB9387D1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358A48-D87A-4C78-B6C8-72588DE3F2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B1B45-37E9-4707-B17F-0895C5BC3ED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46857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245D0F7-6B79-4BA4-8C7D-7E02CB64F9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2306AE7-892D-4642-B140-D7A9D57FB4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F1AC1-74D5-4DA8-B417-C208B732497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23230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11FEA95-4B35-45F6-AAC9-9A85D26788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6264DB3-3EA8-43F9-A92B-1332E2A587E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8885F-4C2B-4EFA-A326-BB38014AC3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30169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4250AE-776E-430F-BCD5-E5ACEA818F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20DFCA3-B729-4594-9741-90867B9E427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81BA5-A284-422A-8F6A-200C36297A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84246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1E6838-7C24-4DCB-994D-51493D9E3E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681FF51-4CA8-4205-93E2-8BEAD96214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2C08C-1C92-425D-89A6-A68F09F95FD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39647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58A1B4-2D65-43BD-8383-72595617211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873BD6A-C546-4320-8B05-0FC443D665A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4A56C-BC08-44FB-B2F9-9A163619F14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450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E53174-5746-4EAD-A27D-609AC2B4C3A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04D1AC6-1370-4E97-A4BF-6E3A7464A98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5AFEC-5F18-47D3-8A4C-12767FA9D82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67520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205399-10BE-4817-84A6-EC7C80CFCA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0E6B184-5104-43DA-A127-E1464C5AFD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A4BDC-9507-47A9-9E07-54A97E69C3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95035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286FAB-93A0-4B17-AD53-FB3E9093B4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BF6E475-2EB5-42B1-83F7-6122539248F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DC874-E5C3-4619-941F-AA30E6C464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03396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ADA4E5-426C-4C16-8FD6-B408E2955AA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1AAEC3B-18FC-47B6-9583-0FF9B0E1B4E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C84BD-6A4C-47D6-93C8-CD9E56B351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08284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0CFC75-B10C-453E-BF21-B10E754E5B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98B2BD5-FA10-4C85-8B9A-056776CF0EB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CBF66-02C2-47AC-9084-11A45DF9581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765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7EE121-3D9B-4987-96D7-1A0648FAF1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7F42C8-BF54-4FA3-A326-4714F548F87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D0702-52ED-46CF-BF07-7293992BAE2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78195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D841B0-C788-40BC-80D6-6C8F631B3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ED11AF0-F538-46A3-BB42-414DAF83818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78356-6542-4A31-A169-052ED12C41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80487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3DA6572-A128-4466-8AE2-01DD8CE1D8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78D91CC-6E4A-4116-A172-68EBF8D9CCE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54060-A696-4AD0-99F5-CDC441FE202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44633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0B0AB63-B390-4678-B23B-47FFBEE392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5BA470B-27E8-4AF1-9F73-5FB11ED28A1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0AB60-7BE2-43A5-A16D-F03A00511C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20225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FB3B25-17AD-4A44-BD7C-E6C2F32DAB6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DF9DF5-2564-475E-8D8B-299E36D4C28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9DFF7-B222-46FB-A627-BFB488D0F36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62869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BC9889-877F-4257-BB90-09349D13E1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EB76DEC-3BA4-4B7B-A30D-0B0ED90DF70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4D4A9-3A76-41CC-A19C-7F3FD420372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642321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97DC3A-EC31-438E-9A3A-02CA9E36A2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874F71D-0C6F-4780-974D-E2B35147F66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67C0C-0247-4764-9EDE-645EE1F355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60514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D8B312-EB84-445C-BC3B-074DA4C1EC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91241AA-C4F4-4CFC-A8B7-AAC246AF7DC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492A7-4C30-4CF6-96DA-01E9DF01AF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68695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FF1679-2BF6-44E2-BFF8-5BCFFF04EE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16005F2-40DF-4F7D-AB60-F6069C2D72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472A-0351-4D63-9D21-4B7E45AF57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6422169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9715D7-B3BB-4EB3-AF1F-9F42B34A83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DDE0C51-5A39-4654-BFE4-74D71C0F20E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A675F-3D83-41BB-ADD2-229BDB2D8F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38197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076D8A-C2B8-4998-97EE-D035BD173B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CF35D6C-BCE7-4B96-8B91-DDFBD79CB61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2561E-B3FD-40B2-8428-3A8EC168D9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683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5DFA9EB-1842-435A-BC76-5BAD44F302B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ADFC7C-5116-4ED3-9483-530510930E1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DFD04-EDA7-4A9C-8AED-F41AE2D1013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40717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699BD2-8E83-44A2-A7B4-FBA9065118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BAB81D2-869E-4218-9646-21726B3B752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411BC-9B1A-41A3-83FF-6970ED45614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30668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0023AC-E9EC-4C00-862C-5DD84ABF5E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137C590-76B7-48C2-BCDB-40E7006A7D6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ADD11-ED05-4BBA-8447-AF8AE28E581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86582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3A5D0DC-E174-4AC9-921B-F2B6F56D1B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F88E01B-038B-43F2-BFFE-CC9731A8BB2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9282F-7B40-44A4-81BF-EE5395090D3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63168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443EA83-DFC5-419E-8AB2-CAAD6D677B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6C71A48-3985-4952-80CF-4D6EF688B1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D3469-2C78-4300-BB96-D1FBA415B69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28936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9D17B9-94CF-4AC5-A711-44E60A7891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29C17E1-1167-4CCD-B7CD-D91363CD7CC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9B7B1-153A-4738-A057-06055C0A16F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64266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03061E-E913-450B-B8D4-2B98431E60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DFBB036-A920-46AE-B19A-7963297AAD1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197A7-AFD1-4573-A6E0-68FEBF6391B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22080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000EAD-E73A-486D-8A4A-92576A69C7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5AF381D-5BC1-4977-8792-85E4C4A40CE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C8020-F76C-41A7-9661-EEF6BA44CFE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98369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14EA9D-58A2-4B55-9D61-1AA27C339C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81A218B-33C7-4F75-B12C-87ED40D3E56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527A7-6A8D-407A-8331-007F4C2C784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816640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25CA24-E095-48CA-9819-ACAC1D2432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4EAC632-08AF-44A8-8420-409B8E8148D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267C7-126C-45B2-983A-EFEDA7F74A5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55767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BE8E92-2A2F-4258-A58F-8BBF1185E64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85141A5-425B-4D41-A335-D2E9913A79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94FE3-0E1A-4290-B550-1F287CA2446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009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013455-8A95-4FB6-A692-43DB7469BD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6BEDC4-55E5-4E41-9D99-1F952E44FD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81403-EE38-4A8C-8970-5ED94EF49F6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247168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2E3545-6EC5-493E-9705-589BA05B92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6D4E958-850D-4A3F-95F1-AC983AB6922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6F854-7C40-484A-AA48-237AF4A81A7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51081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E48A8C-46D0-4191-A99A-B6EF145E95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6E75572-47F8-40D5-935F-FD3233A2684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E2B37-432B-48B3-B158-5ED2F767899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51157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84A39C-738D-4ADD-848C-F1C01EBB9B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06A2DE8-5618-4550-A2C9-6FCF4888E03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79CF6-0B8F-491D-8768-368F84F1A8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869030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11E3FB8-9A5E-4F1E-8B5A-C7FDD29DF8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4AC5F8F-1E75-4A9F-AA2D-C7FF9A27E5A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5BAFE-FBF1-48AD-959B-B0C61F94205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24556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DE47FE0-C4C4-495D-BD88-E6453D4928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E285EC7-1674-4E29-A2AB-4383C06E573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F29B5-E0CB-4A0D-B96A-C3F59BA9B5C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02691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E83EAE-D7BC-4AA4-8E24-61AB9A2F20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DF3D102-2F8E-4C5C-B5EE-576B82D7AF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069D5-553E-4C14-B40D-979AC00B03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200937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AD9D49-67D3-4F28-8E9B-8009CEE713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B57A0A9-DBC8-421C-AF6F-F741E8FDEF1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97A97-095C-46F5-92AE-534EAB6FFC9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81879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11E666-FF77-432A-866E-8DD5CFEE72F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EF7F513-D048-4C33-83E5-FE014018541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7550-F90E-4465-98F2-B95BE9DC7C6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2855664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52CE0-5F71-4A4D-B8F0-D0256947C8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5A94212-D630-419D-A5DA-D5595E86DEB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122A2-8AED-47D3-B9BC-DF2E8953C84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356073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B76B20-73D1-42D9-8060-21FDF72C88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2D2CEFF-FBDE-43C5-A082-D491A7CF7D2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226F6-5861-415B-B5A6-71A064A0F40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410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DB71C86-7ABF-43DC-8928-60EF3B210D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48188-90F8-48AD-99EE-D1F00FA2AC2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4A3A2-0BE3-4902-BCE5-E1426CB08E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206435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FBA65F-E06F-421A-A052-6582E3EF9A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F2F83CC-0954-43F6-9A74-00FBFEB72CC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A144D-89A9-4422-9D18-158E2A9E4A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66742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AA9D6D-B92F-4DD8-96A1-26F423E4D7B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4341D64-18CB-471C-A1F0-627A3A6CBD8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BEDD2-E072-4139-969C-93C1DA04162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156903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8482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695AD3-66C8-4F76-84E0-6F625CADC7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60DED62-8078-48D2-990B-D23C4408E89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52835-39DF-47A0-9EC1-314174E934A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185417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7FEDBA-02B8-45D5-9C26-BA02DC8BD8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9CF4D12-5DC9-403E-B5C4-CD8F43988D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791DD-AAD5-4AC2-A90A-6431D1692A0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965019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F8F2AB1-9536-4DDF-821E-D83424BFE8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5034F92-0E5F-42CC-99EC-58EDF1CB292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7B2E4-BF47-448C-9B68-2742E79E2C4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4602901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72BF7DB-BA9E-4339-B498-EB6D81AAC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D326299-31E9-4D17-A04D-61A9A94F319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48A1E-A36D-4754-B146-29A013827AC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745257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6CAB58-2F2C-4586-B475-22D982EC1A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6C1580B-4F4A-4CAA-9A01-29E11AA99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34868-E745-4786-B186-C7D39B8E7B5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7168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F8828D-F6BF-4315-B222-90F141E024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57EC203-5E6A-4BA1-9412-759BAE33976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E7CCA-C9CE-4C4E-A84E-AB75EAD8771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39300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BE5AB1-06A8-4B3B-AB99-F623F9B337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93261E7-8A3C-417B-8B95-8D031CB35BC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1BEE7-4879-4E05-849B-3F15F8B577C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15160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8763" y="533400"/>
            <a:ext cx="2049462" cy="59150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99163" cy="59150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B5FAE5-0F9D-438F-A392-CBECE7F4FA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9417E30-344C-4462-B8EB-6F094342340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9F54A-6A2F-4E0A-A4C9-6FA047F3EF1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47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8.xml"/><Relationship Id="rId7" Type="http://schemas.openxmlformats.org/officeDocument/2006/relationships/slideLayout" Target="../slideLayouts/slideLayout282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77.xml"/><Relationship Id="rId1" Type="http://schemas.openxmlformats.org/officeDocument/2006/relationships/slideLayout" Target="../slideLayouts/slideLayout276.xml"/><Relationship Id="rId6" Type="http://schemas.openxmlformats.org/officeDocument/2006/relationships/slideLayout" Target="../slideLayouts/slideLayout281.xml"/><Relationship Id="rId11" Type="http://schemas.openxmlformats.org/officeDocument/2006/relationships/slideLayout" Target="../slideLayouts/slideLayout286.xml"/><Relationship Id="rId5" Type="http://schemas.openxmlformats.org/officeDocument/2006/relationships/slideLayout" Target="../slideLayouts/slideLayout280.xml"/><Relationship Id="rId10" Type="http://schemas.openxmlformats.org/officeDocument/2006/relationships/slideLayout" Target="../slideLayouts/slideLayout285.xml"/><Relationship Id="rId4" Type="http://schemas.openxmlformats.org/officeDocument/2006/relationships/slideLayout" Target="../slideLayouts/slideLayout279.xml"/><Relationship Id="rId9" Type="http://schemas.openxmlformats.org/officeDocument/2006/relationships/slideLayout" Target="../slideLayouts/slideLayout284.xml"/><Relationship Id="rId14" Type="http://schemas.openxmlformats.org/officeDocument/2006/relationships/image" Target="../media/image2.png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4.xml"/><Relationship Id="rId3" Type="http://schemas.openxmlformats.org/officeDocument/2006/relationships/slideLayout" Target="../slideLayouts/slideLayout289.xml"/><Relationship Id="rId7" Type="http://schemas.openxmlformats.org/officeDocument/2006/relationships/slideLayout" Target="../slideLayouts/slideLayout293.xml"/><Relationship Id="rId12" Type="http://schemas.openxmlformats.org/officeDocument/2006/relationships/theme" Target="../theme/theme27.xml"/><Relationship Id="rId2" Type="http://schemas.openxmlformats.org/officeDocument/2006/relationships/slideLayout" Target="../slideLayouts/slideLayout288.xml"/><Relationship Id="rId1" Type="http://schemas.openxmlformats.org/officeDocument/2006/relationships/slideLayout" Target="../slideLayouts/slideLayout287.xml"/><Relationship Id="rId6" Type="http://schemas.openxmlformats.org/officeDocument/2006/relationships/slideLayout" Target="../slideLayouts/slideLayout292.xml"/><Relationship Id="rId11" Type="http://schemas.openxmlformats.org/officeDocument/2006/relationships/slideLayout" Target="../slideLayouts/slideLayout297.xml"/><Relationship Id="rId5" Type="http://schemas.openxmlformats.org/officeDocument/2006/relationships/slideLayout" Target="../slideLayouts/slideLayout291.xml"/><Relationship Id="rId10" Type="http://schemas.openxmlformats.org/officeDocument/2006/relationships/slideLayout" Target="../slideLayouts/slideLayout296.xml"/><Relationship Id="rId4" Type="http://schemas.openxmlformats.org/officeDocument/2006/relationships/slideLayout" Target="../slideLayouts/slideLayout290.xml"/><Relationship Id="rId9" Type="http://schemas.openxmlformats.org/officeDocument/2006/relationships/slideLayout" Target="../slideLayouts/slideLayout295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5.xml"/><Relationship Id="rId3" Type="http://schemas.openxmlformats.org/officeDocument/2006/relationships/slideLayout" Target="../slideLayouts/slideLayout300.xml"/><Relationship Id="rId7" Type="http://schemas.openxmlformats.org/officeDocument/2006/relationships/slideLayout" Target="../slideLayouts/slideLayout304.xml"/><Relationship Id="rId12" Type="http://schemas.openxmlformats.org/officeDocument/2006/relationships/theme" Target="../theme/theme28.xml"/><Relationship Id="rId2" Type="http://schemas.openxmlformats.org/officeDocument/2006/relationships/slideLayout" Target="../slideLayouts/slideLayout299.xml"/><Relationship Id="rId1" Type="http://schemas.openxmlformats.org/officeDocument/2006/relationships/slideLayout" Target="../slideLayouts/slideLayout298.xml"/><Relationship Id="rId6" Type="http://schemas.openxmlformats.org/officeDocument/2006/relationships/slideLayout" Target="../slideLayouts/slideLayout303.xml"/><Relationship Id="rId11" Type="http://schemas.openxmlformats.org/officeDocument/2006/relationships/slideLayout" Target="../slideLayouts/slideLayout308.xml"/><Relationship Id="rId5" Type="http://schemas.openxmlformats.org/officeDocument/2006/relationships/slideLayout" Target="../slideLayouts/slideLayout302.xml"/><Relationship Id="rId10" Type="http://schemas.openxmlformats.org/officeDocument/2006/relationships/slideLayout" Target="../slideLayouts/slideLayout307.xml"/><Relationship Id="rId4" Type="http://schemas.openxmlformats.org/officeDocument/2006/relationships/slideLayout" Target="../slideLayouts/slideLayout301.xml"/><Relationship Id="rId9" Type="http://schemas.openxmlformats.org/officeDocument/2006/relationships/slideLayout" Target="../slideLayouts/slideLayout306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11.xml"/><Relationship Id="rId7" Type="http://schemas.openxmlformats.org/officeDocument/2006/relationships/slideLayout" Target="../slideLayouts/slideLayout315.xml"/><Relationship Id="rId12" Type="http://schemas.openxmlformats.org/officeDocument/2006/relationships/theme" Target="../theme/theme29.xml"/><Relationship Id="rId2" Type="http://schemas.openxmlformats.org/officeDocument/2006/relationships/slideLayout" Target="../slideLayouts/slideLayout310.xml"/><Relationship Id="rId1" Type="http://schemas.openxmlformats.org/officeDocument/2006/relationships/slideLayout" Target="../slideLayouts/slideLayout309.xml"/><Relationship Id="rId6" Type="http://schemas.openxmlformats.org/officeDocument/2006/relationships/slideLayout" Target="../slideLayouts/slideLayout314.xml"/><Relationship Id="rId11" Type="http://schemas.openxmlformats.org/officeDocument/2006/relationships/slideLayout" Target="../slideLayouts/slideLayout319.xml"/><Relationship Id="rId5" Type="http://schemas.openxmlformats.org/officeDocument/2006/relationships/slideLayout" Target="../slideLayouts/slideLayout313.xml"/><Relationship Id="rId10" Type="http://schemas.openxmlformats.org/officeDocument/2006/relationships/slideLayout" Target="../slideLayouts/slideLayout318.xml"/><Relationship Id="rId4" Type="http://schemas.openxmlformats.org/officeDocument/2006/relationships/slideLayout" Target="../slideLayouts/slideLayout312.xml"/><Relationship Id="rId9" Type="http://schemas.openxmlformats.org/officeDocument/2006/relationships/slideLayout" Target="../slideLayouts/slideLayout3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7.xml"/><Relationship Id="rId3" Type="http://schemas.openxmlformats.org/officeDocument/2006/relationships/slideLayout" Target="../slideLayouts/slideLayout322.xml"/><Relationship Id="rId7" Type="http://schemas.openxmlformats.org/officeDocument/2006/relationships/slideLayout" Target="../slideLayouts/slideLayout326.xml"/><Relationship Id="rId12" Type="http://schemas.openxmlformats.org/officeDocument/2006/relationships/theme" Target="../theme/theme30.xml"/><Relationship Id="rId2" Type="http://schemas.openxmlformats.org/officeDocument/2006/relationships/slideLayout" Target="../slideLayouts/slideLayout321.xml"/><Relationship Id="rId1" Type="http://schemas.openxmlformats.org/officeDocument/2006/relationships/slideLayout" Target="../slideLayouts/slideLayout320.xml"/><Relationship Id="rId6" Type="http://schemas.openxmlformats.org/officeDocument/2006/relationships/slideLayout" Target="../slideLayouts/slideLayout325.xml"/><Relationship Id="rId11" Type="http://schemas.openxmlformats.org/officeDocument/2006/relationships/slideLayout" Target="../slideLayouts/slideLayout330.xml"/><Relationship Id="rId5" Type="http://schemas.openxmlformats.org/officeDocument/2006/relationships/slideLayout" Target="../slideLayouts/slideLayout324.xml"/><Relationship Id="rId10" Type="http://schemas.openxmlformats.org/officeDocument/2006/relationships/slideLayout" Target="../slideLayouts/slideLayout329.xml"/><Relationship Id="rId4" Type="http://schemas.openxmlformats.org/officeDocument/2006/relationships/slideLayout" Target="../slideLayouts/slideLayout323.xml"/><Relationship Id="rId9" Type="http://schemas.openxmlformats.org/officeDocument/2006/relationships/slideLayout" Target="../slideLayouts/slideLayout3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51B474F-E124-468F-9D4E-6CA351C66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33694A-8309-4018-8279-E17A2403E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A716511-B047-4AD5-92ED-9AF31F3B107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050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898989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F3EA5AA8-0A53-41F5-B7BF-F5AD644A6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2657F4-ED9C-4009-8C17-E51BCBFDD86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050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898989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339D2AAD-2B6D-4550-A841-D18D134D487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649FFA2C-6E52-4BE7-819E-2BCF49F8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3C24200-3A37-40DF-A5B6-B8B4F7E37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04773668-F6E1-4DA8-9EE9-FACDB3159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98838"/>
            <a:ext cx="7848600" cy="1587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104CF866-24A6-45A3-A7E1-E08078042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70EE3E07-818A-4183-8680-832853A25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E5D9BE9C-F8B8-4374-BC60-D1907FCEDF4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0248" name="Text Box 7">
            <a:extLst>
              <a:ext uri="{FF2B5EF4-FFF2-40B4-BE49-F238E27FC236}">
                <a16:creationId xmlns:a16="http://schemas.microsoft.com/office/drawing/2014/main" id="{09F73E42-E2E0-4B5E-9E93-DDAFDA7C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74ED0C3-3975-44A7-A056-6834ACD79D9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7E1B2844-60CF-4981-8490-2D93422A7CC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38BEE60A-B940-4982-B530-8A12157FD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56CFB79-16F2-411A-BE14-2D5A53EB8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ABAB1587-92C1-4F7F-87E5-3B3FA51DC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8" y="4598988"/>
            <a:ext cx="7848600" cy="1587"/>
          </a:xfrm>
          <a:prstGeom prst="line">
            <a:avLst/>
          </a:prstGeom>
          <a:noFill/>
          <a:ln w="19080" cap="sq">
            <a:solidFill>
              <a:srgbClr val="F3F2D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8E5C38D6-BB1C-4F41-9C19-C1D8BE8E3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A00269BE-923C-4B20-AF34-31070FC58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940709A5-5BDF-455B-AA94-AB092A61509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1272" name="Text Box 7">
            <a:extLst>
              <a:ext uri="{FF2B5EF4-FFF2-40B4-BE49-F238E27FC236}">
                <a16:creationId xmlns:a16="http://schemas.microsoft.com/office/drawing/2014/main" id="{F4E11DD4-BFA1-4AAF-A94E-0B9271FEE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5B7FA7D-910E-4674-B6C0-D85C9FBC017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10EF177A-D5DD-4425-AAE5-1BD44EE8FE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F3F2D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475E9F9C-E774-4958-9FCB-4979B8B22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4E3C0CB-1BCA-471F-81D8-EC4B460D7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1FAD053-A9F0-4C24-AACF-FF26843A12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1692275"/>
            <a:ext cx="58738" cy="470852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970CB1D1-FC1D-4E3F-85F2-CBF6AE777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986D18D0-7A8B-42DD-ACC9-C8A18A4A1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47AC2D54-D38C-45FA-ABAE-0D890DFB497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id="{C301D64D-CFB2-4E01-9DBB-C5E68620D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13A8938-D8C6-487A-933D-7968393CB4A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108AA025-384B-4B8A-998A-36D8239A77F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E1A2414A-A278-4AF6-A7FF-7E30E25DD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DF48056-5A18-4FDA-88BB-54A3E575D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43E2682-EF75-40C8-ACB4-E84AAFD5AB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6375" y="792163"/>
            <a:ext cx="58738" cy="557847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EC1D6346-014B-43C7-A5C8-F56DCE712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E95AEA6D-0016-4C21-8066-E64AC1990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AA9B5DF4-9D6E-472B-BA01-D62ED3EDDB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56D50E32-DA78-4AB5-BD43-14882E24F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616788F6-8746-4182-98E6-C72316E040C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8198E45F-D4D7-4CE9-B5F0-92829E7651C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811D9DF6-17E6-4FA8-AF8E-581AB1932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0B83C76-C0FC-42D2-9C7E-CF7F0FC87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9844473-81CC-4CAC-A32B-58F482C4E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98838"/>
            <a:ext cx="7848600" cy="1587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9CE238A6-B364-437B-945B-4B1791D8D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5D454F9F-C81B-473B-B1A1-45E8101B5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D1E9EA15-B4D1-4FAC-B0B2-6A5FB92F58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id="{0D99F64D-EEAB-48D2-8018-D86EA2453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753A0AD-86DF-41E7-8CC2-7104AA53BF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99F1EE68-7C25-4522-8C50-531D5D20665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2A3F84B1-4E30-49CB-AEE4-FE373C900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1530D24-BD4E-477E-A323-26D528DE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96BFF029-4405-48B3-960D-5FE67A051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8" y="4598988"/>
            <a:ext cx="7848600" cy="1587"/>
          </a:xfrm>
          <a:prstGeom prst="line">
            <a:avLst/>
          </a:prstGeom>
          <a:noFill/>
          <a:ln w="19080" cap="sq">
            <a:solidFill>
              <a:srgbClr val="F3F2D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ECBA8E1B-E135-4537-8BCF-7ECC94142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16EB7433-A142-424D-9366-8D8B8EEA9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FE0DFBDE-51E9-430A-9C86-FCBABEC45E1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F8F1C2E9-1FBE-4538-8AD9-26ECBE04A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89E4ECB-213F-4D88-97BF-8D52155BCF7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29EF86F0-9732-4DFA-A8E3-4D74C48AD56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F3F2D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E9287DC6-1EAD-40F8-A548-0A5B966AA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B60435B-4BC4-4BC4-9D93-BC7E0B655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5E90DFA-13B0-4A01-9CF8-CB6D6D53F7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1692275"/>
            <a:ext cx="58738" cy="470852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7FBD6BD3-4C6E-414D-9247-5D6BEA44A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6390" name="Rectangle 5">
            <a:extLst>
              <a:ext uri="{FF2B5EF4-FFF2-40B4-BE49-F238E27FC236}">
                <a16:creationId xmlns:a16="http://schemas.microsoft.com/office/drawing/2014/main" id="{BC92ED87-51C9-4635-8FA5-16A5644CE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67B230A0-F72E-4A92-89DB-15B9D1A0B11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6392" name="Text Box 7">
            <a:extLst>
              <a:ext uri="{FF2B5EF4-FFF2-40B4-BE49-F238E27FC236}">
                <a16:creationId xmlns:a16="http://schemas.microsoft.com/office/drawing/2014/main" id="{F1D56D4C-08D3-4C54-991C-E130497F0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5ADE5E0-AE33-462B-8539-09D878F69F8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27FE2B9A-35EA-47B3-8491-C9E1FBF8F70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57FBD88D-65E2-4671-AFA6-0620C203E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5BBCE6F-1B47-4A86-B932-0A5296C8A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7A29137-4A01-4592-85AC-F691F7CB0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6375" y="792163"/>
            <a:ext cx="58738" cy="557847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63D00DE1-6705-47F0-83E6-DBCC9A467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94C45B6C-DA11-49FA-895C-1683C0274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71622227-3657-4E6D-B5E5-B8A5A27A490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64F46A90-36FA-42D8-BDC6-B5877AFE1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5B38E43-E627-49F5-BE47-29C7AAC4F3D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9B0735D2-AE4D-46FA-B1AD-488B841D899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9F51EFBF-4C47-447F-BB54-F161E5249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A162789-E812-4ECF-839F-AA3A66933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A033307D-B5FC-4CE9-866F-BF580C141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98838"/>
            <a:ext cx="7848600" cy="1587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B6D5A7A6-11C9-4225-BB64-1275E6508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931F4231-5204-4065-833A-4B543C77F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D778E701-781B-4AA8-A388-8E93009CDD2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8440" name="Text Box 7">
            <a:extLst>
              <a:ext uri="{FF2B5EF4-FFF2-40B4-BE49-F238E27FC236}">
                <a16:creationId xmlns:a16="http://schemas.microsoft.com/office/drawing/2014/main" id="{0FC812F1-D270-49E8-BDDE-BA9C8CD42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72C7E4D-4307-4122-82A2-680014EEC3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B5E38FDE-A08B-47AE-9923-C9627B53EC3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D3044FA3-410B-46C8-B9CC-38F1C62EE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370F7B4-A437-4E6A-B146-0A4FDA5B4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EC09D81A-BD07-4CFB-8606-1173A2D6B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8" y="4598988"/>
            <a:ext cx="7848600" cy="1587"/>
          </a:xfrm>
          <a:prstGeom prst="line">
            <a:avLst/>
          </a:prstGeom>
          <a:noFill/>
          <a:ln w="19080" cap="sq">
            <a:solidFill>
              <a:srgbClr val="F3F2D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08A21955-5EC6-4BF0-B175-70397BFF0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F4654CC8-5EAA-432B-97BA-D9C595185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289B7ADC-02EC-4AB8-98B5-129D8FFAC14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19464" name="Text Box 7">
            <a:extLst>
              <a:ext uri="{FF2B5EF4-FFF2-40B4-BE49-F238E27FC236}">
                <a16:creationId xmlns:a16="http://schemas.microsoft.com/office/drawing/2014/main" id="{864D5A81-9122-47A1-A7B7-BB091503A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D8A366A-B24F-4CBC-80B3-3EC608317C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98410D42-5675-40A3-A515-7F75884F5E2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F3F2D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03EB04E2-E06F-40BF-894C-80FF6C273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3A4AFB98-EEC0-4ABB-A585-E3C3A58CF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052" name="Line 3">
            <a:extLst>
              <a:ext uri="{FF2B5EF4-FFF2-40B4-BE49-F238E27FC236}">
                <a16:creationId xmlns:a16="http://schemas.microsoft.com/office/drawing/2014/main" id="{649B19C0-AA23-4965-955F-9BEBCA3D7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98838"/>
            <a:ext cx="7848600" cy="1587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EB9D0333-0E14-4D85-85F1-C79F01B1C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D4462DE3-E75A-4E71-85A1-D17175EAC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74464033-E9A7-49EF-A1F7-71822EB03D8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E72A036E-D8E7-4E84-AA08-702D7EBA0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6F4B7E3-BFE9-4CDF-BB90-FABEE6B3A8B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94D32FD7-3212-483E-9D8B-77CCB50799E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40F1AFCD-A15C-49F9-9334-5C085DD8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A992256-16DC-40BA-BAFE-4226A083E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5AE9018D-5D36-4947-8E04-95FE24D236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1692275"/>
            <a:ext cx="58738" cy="470852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5D0CD045-CB24-4EC6-8C36-3519F78B3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D43A7807-DF3E-4386-B8FA-F00EA2376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EE0133BB-D573-4EBA-9824-9D87ED8917F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20488" name="Text Box 7">
            <a:extLst>
              <a:ext uri="{FF2B5EF4-FFF2-40B4-BE49-F238E27FC236}">
                <a16:creationId xmlns:a16="http://schemas.microsoft.com/office/drawing/2014/main" id="{DBC56F1E-4870-4616-AF2C-161E06E7C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AE90D5E-D235-469B-8669-7DA632A097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FC007451-3005-4500-A24E-2ADC6A7373A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B57B33CF-B9A4-4322-8FCA-81229BCE9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E7D7C00-F61E-4943-91DF-8DA9BB85F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3932226-324B-4D08-B708-CADC7646A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6375" y="792163"/>
            <a:ext cx="58738" cy="557847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CB8823F0-DBBC-4224-858D-377E43AE1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09618A2B-BE17-4AAA-8AE2-D3A76EC8F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DA9AF260-7B40-4032-97D7-AC80BA3F180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21512" name="Text Box 7">
            <a:extLst>
              <a:ext uri="{FF2B5EF4-FFF2-40B4-BE49-F238E27FC236}">
                <a16:creationId xmlns:a16="http://schemas.microsoft.com/office/drawing/2014/main" id="{C0E7CA78-F1DE-4DE9-B759-1B2733815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8E3595A-1EA1-4079-84CB-6F5A5B9D873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2D0A3262-6435-4567-9916-E59D62FC177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96FEC854-8ABD-454D-A9BF-C14753C83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551143C-C22E-404A-BABD-353514829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E50795C-2F41-4B07-A11D-7F05502D1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98838"/>
            <a:ext cx="7848600" cy="1587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8556CFA7-E7EE-4CC5-B00A-DAC940306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DE04AF1F-6904-4B65-B267-354F17DD6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DDE2A73D-7B74-4A5B-91A7-0092161CE8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6EC6828-3015-435C-AA7E-BF959303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99BD52B-A1AF-45CE-BF3F-536A8C83ADD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4DA050F0-10E0-4178-A37F-DCE34F22ADC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FA54E625-6792-421E-8FC4-6B847F8FD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909643F-F2B9-44E2-8C75-986137220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E9ADD37-022A-43BB-9E16-10A0D24A6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8" y="4598988"/>
            <a:ext cx="7848600" cy="1587"/>
          </a:xfrm>
          <a:prstGeom prst="line">
            <a:avLst/>
          </a:prstGeom>
          <a:noFill/>
          <a:ln w="19080" cap="sq">
            <a:solidFill>
              <a:srgbClr val="F3F2D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390CA016-B031-4A71-A271-4AF5ED2C6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0C213AE4-2FDA-4A25-A6B6-347A6F5B2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C3B01BD4-0C8C-4320-830C-C07570EEC78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262FB2C1-266D-4822-8044-61DE0552F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DA65BA9-897C-47E2-8C29-6E820A70AD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81A0B149-C528-49C4-8680-B99B745FBE5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F3F2D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79673BB9-AE87-4E65-8250-144FB698A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A87EC87-B069-4A13-BA4A-BA8F37CDC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BEA5041-06BB-462D-AB98-D50176E3BF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1692275"/>
            <a:ext cx="58738" cy="470852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BF867E71-127E-47BD-BF65-0A28DB92E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C4DD4E4B-161D-4CA9-9816-C7CA442F7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5952B9FD-A733-48E2-9014-14AF1E5F753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0F6F7DB4-19AA-4242-95F5-A9F8D650E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46585EC-7405-4D19-8D53-B846D5D4E3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6B1064A0-4C29-4D90-8956-FAC1BDE38D9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973E665-755F-4969-8156-5EED54182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6E60D05-BC0C-43E0-9CD7-AB016DC0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D1EE9CB5-43A4-48A9-96D3-4D6D354613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6375" y="792163"/>
            <a:ext cx="58738" cy="557847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61EEC6B3-82D8-4D82-A331-B5AEB121B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6E6A388D-52BF-4631-AA08-4BD43D8DB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0E514933-C865-4C0C-A7DE-B7DE0E12CB1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25608" name="Text Box 7">
            <a:extLst>
              <a:ext uri="{FF2B5EF4-FFF2-40B4-BE49-F238E27FC236}">
                <a16:creationId xmlns:a16="http://schemas.microsoft.com/office/drawing/2014/main" id="{3483801B-7488-4B5D-AC91-EFCC51F9C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47D7DA1-6FD4-4580-83C2-2F922F4ED18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47D3CDBE-C4E0-4123-BC28-45EF9F7568F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>
            <a:extLst>
              <a:ext uri="{FF2B5EF4-FFF2-40B4-BE49-F238E27FC236}">
                <a16:creationId xmlns:a16="http://schemas.microsoft.com/office/drawing/2014/main" id="{09B0BE43-3D86-4824-A237-9D192222A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7" name="Text Box 2">
            <a:extLst>
              <a:ext uri="{FF2B5EF4-FFF2-40B4-BE49-F238E27FC236}">
                <a16:creationId xmlns:a16="http://schemas.microsoft.com/office/drawing/2014/main" id="{9ED1057A-8ABB-4609-B8A5-AA56FC36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6628" name="Text Box 3">
            <a:extLst>
              <a:ext uri="{FF2B5EF4-FFF2-40B4-BE49-F238E27FC236}">
                <a16:creationId xmlns:a16="http://schemas.microsoft.com/office/drawing/2014/main" id="{339418CB-FF97-458F-BC80-2314505EC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059266F-E2D0-4128-B8F6-A9C84F41A4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 b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87B01348-5D21-4CD3-8DC5-EDA38F748615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181079EF-CD53-4822-AD9B-07BA6496D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01025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9DD45340-D4CD-4BC5-9312-8B4814420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1025" cy="394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1EF725E5-F230-4F09-AAFD-9CED8437C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645D2F5-B27C-4E86-8B17-895286E4F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2FB9E73-72A0-457C-9BDC-357A0624C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04200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56C1E5A8-B91D-437A-B1BA-A462D79D0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4200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7694B92F-CC34-44A7-AEA2-C91F279E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7F5E039-147E-4CFF-94E0-CC59C9318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04200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36CCAF5-2C2A-423D-ACB1-BF82D8DF6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4200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>
            <a:extLst>
              <a:ext uri="{FF2B5EF4-FFF2-40B4-BE49-F238E27FC236}">
                <a16:creationId xmlns:a16="http://schemas.microsoft.com/office/drawing/2014/main" id="{9137EA44-2320-4266-95F8-3A7386559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099550" cy="68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9" name="Freeform 2">
            <a:extLst>
              <a:ext uri="{FF2B5EF4-FFF2-40B4-BE49-F238E27FC236}">
                <a16:creationId xmlns:a16="http://schemas.microsoft.com/office/drawing/2014/main" id="{70952C29-B206-4DB0-BEC3-05C33A059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6356350"/>
            <a:ext cx="2894013" cy="363538"/>
          </a:xfrm>
          <a:custGeom>
            <a:avLst/>
            <a:gdLst>
              <a:gd name="T0" fmla="*/ 2894013 w 2894013"/>
              <a:gd name="T1" fmla="*/ 181769 h 363538"/>
              <a:gd name="T2" fmla="*/ 1447007 w 2894013"/>
              <a:gd name="T3" fmla="*/ 363538 h 363538"/>
              <a:gd name="T4" fmla="*/ 0 w 2894013"/>
              <a:gd name="T5" fmla="*/ 181769 h 363538"/>
              <a:gd name="T6" fmla="*/ 1447007 w 2894013"/>
              <a:gd name="T7" fmla="*/ 0 h 363538"/>
              <a:gd name="T8" fmla="*/ 0 60000 65536"/>
              <a:gd name="T9" fmla="*/ 0 60000 65536"/>
              <a:gd name="T10" fmla="*/ 0 60000 65536"/>
              <a:gd name="T11" fmla="*/ 0 60000 65536"/>
              <a:gd name="T12" fmla="*/ 0 w 2894013"/>
              <a:gd name="T13" fmla="*/ 0 h 363538"/>
              <a:gd name="T14" fmla="*/ 2894013 w 2894013"/>
              <a:gd name="T15" fmla="*/ 363538 h 363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4013" h="363538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F2D1A0A-E915-4AE1-BF3B-5AAD2E358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04200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FF51D2A7-F5AC-47CB-B480-B7BAD9E5D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4200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CB1C0DDC-AB1C-4F02-9117-05193D5E4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EC8A5DC0-E52F-4434-BE97-90A960763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0B90BDD5-BC84-4901-8E1B-E2D4F9F9F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8" y="4598988"/>
            <a:ext cx="7848600" cy="1587"/>
          </a:xfrm>
          <a:prstGeom prst="line">
            <a:avLst/>
          </a:prstGeom>
          <a:noFill/>
          <a:ln w="19080" cap="sq">
            <a:solidFill>
              <a:srgbClr val="F3F2D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0647EBD8-D50E-499B-8844-A7090C688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AEA8BBEA-816D-422A-9FF0-FC0374218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C13AD374-B074-41EB-A482-99E452A9394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0D78F6F5-F5F6-4C9D-A0AC-50754D4E0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0E89055-A761-4C77-B7BE-20ED5F85D32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81DF5F4A-79C8-48FB-BE83-0D0BAEA02CD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F3F2D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">
            <a:extLst>
              <a:ext uri="{FF2B5EF4-FFF2-40B4-BE49-F238E27FC236}">
                <a16:creationId xmlns:a16="http://schemas.microsoft.com/office/drawing/2014/main" id="{65D2435B-C59B-43AC-90F7-0968511D7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0"/>
            <a:ext cx="1588" cy="1524000"/>
          </a:xfrm>
          <a:prstGeom prst="line">
            <a:avLst/>
          </a:prstGeom>
          <a:noFill/>
          <a:ln w="9360">
            <a:solidFill>
              <a:srgbClr val="66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grpSp>
        <p:nvGrpSpPr>
          <p:cNvPr id="30723" name="Group 2">
            <a:extLst>
              <a:ext uri="{FF2B5EF4-FFF2-40B4-BE49-F238E27FC236}">
                <a16:creationId xmlns:a16="http://schemas.microsoft.com/office/drawing/2014/main" id="{F55836D7-29AE-423B-AC1E-D9EF0CFD1B8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69938" cy="1273175"/>
            <a:chOff x="5136" y="96"/>
            <a:chExt cx="485" cy="802"/>
          </a:xfrm>
        </p:grpSpPr>
        <p:sp>
          <p:nvSpPr>
            <p:cNvPr id="30727" name="Freeform 3">
              <a:extLst>
                <a:ext uri="{FF2B5EF4-FFF2-40B4-BE49-F238E27FC236}">
                  <a16:creationId xmlns:a16="http://schemas.microsoft.com/office/drawing/2014/main" id="{007741BA-C342-4204-9E21-E2054F09A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"/>
              <a:ext cx="61" cy="61"/>
            </a:xfrm>
            <a:custGeom>
              <a:avLst/>
              <a:gdLst>
                <a:gd name="T0" fmla="*/ 55 w 64"/>
                <a:gd name="T1" fmla="*/ 29 h 64"/>
                <a:gd name="T2" fmla="*/ 29 w 64"/>
                <a:gd name="T3" fmla="*/ 55 h 64"/>
                <a:gd name="T4" fmla="*/ 0 w 64"/>
                <a:gd name="T5" fmla="*/ 29 h 64"/>
                <a:gd name="T6" fmla="*/ 29 w 64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4"/>
                <a:gd name="T14" fmla="*/ 64 w 64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4">
                  <a:moveTo>
                    <a:pt x="0" y="165"/>
                  </a:moveTo>
                  <a:lnTo>
                    <a:pt x="165" y="165"/>
                  </a:lnTo>
                  <a:lnTo>
                    <a:pt x="180" y="90"/>
                  </a:lnTo>
                  <a:lnTo>
                    <a:pt x="165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28" name="Freeform 4">
              <a:extLst>
                <a:ext uri="{FF2B5EF4-FFF2-40B4-BE49-F238E27FC236}">
                  <a16:creationId xmlns:a16="http://schemas.microsoft.com/office/drawing/2014/main" id="{AA64C789-002F-4C72-B897-2B8CE6554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96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29" name="Freeform 5">
              <a:extLst>
                <a:ext uri="{FF2B5EF4-FFF2-40B4-BE49-F238E27FC236}">
                  <a16:creationId xmlns:a16="http://schemas.microsoft.com/office/drawing/2014/main" id="{14FE462E-C565-42F9-99D7-843F0B27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96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0" name="Freeform 6">
              <a:extLst>
                <a:ext uri="{FF2B5EF4-FFF2-40B4-BE49-F238E27FC236}">
                  <a16:creationId xmlns:a16="http://schemas.microsoft.com/office/drawing/2014/main" id="{22E95C1E-4E96-4685-A3ED-8BE7D7AF0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02"/>
              <a:ext cx="61" cy="60"/>
            </a:xfrm>
            <a:custGeom>
              <a:avLst/>
              <a:gdLst>
                <a:gd name="T0" fmla="*/ 55 w 64"/>
                <a:gd name="T1" fmla="*/ 28 h 63"/>
                <a:gd name="T2" fmla="*/ 29 w 64"/>
                <a:gd name="T3" fmla="*/ 54 h 63"/>
                <a:gd name="T4" fmla="*/ 0 w 64"/>
                <a:gd name="T5" fmla="*/ 28 h 63"/>
                <a:gd name="T6" fmla="*/ 29 w 64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3"/>
                <a:gd name="T14" fmla="*/ 64 w 64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3">
                  <a:moveTo>
                    <a:pt x="0" y="163"/>
                  </a:moveTo>
                  <a:lnTo>
                    <a:pt x="165" y="163"/>
                  </a:lnTo>
                  <a:lnTo>
                    <a:pt x="180" y="90"/>
                  </a:lnTo>
                  <a:lnTo>
                    <a:pt x="165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1" name="Freeform 7">
              <a:extLst>
                <a:ext uri="{FF2B5EF4-FFF2-40B4-BE49-F238E27FC236}">
                  <a16:creationId xmlns:a16="http://schemas.microsoft.com/office/drawing/2014/main" id="{40E0A31F-B2E4-4B45-A223-A69DDF587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202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2" name="Freeform 8">
              <a:extLst>
                <a:ext uri="{FF2B5EF4-FFF2-40B4-BE49-F238E27FC236}">
                  <a16:creationId xmlns:a16="http://schemas.microsoft.com/office/drawing/2014/main" id="{A3946CB7-3617-41D2-81AF-F5BC58FCE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202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3" name="Freeform 9">
              <a:extLst>
                <a:ext uri="{FF2B5EF4-FFF2-40B4-BE49-F238E27FC236}">
                  <a16:creationId xmlns:a16="http://schemas.microsoft.com/office/drawing/2014/main" id="{FB9D889D-FB18-4B67-8AD7-C52EBA39B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5" y="202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4" name="Freeform 10">
              <a:extLst>
                <a:ext uri="{FF2B5EF4-FFF2-40B4-BE49-F238E27FC236}">
                  <a16:creationId xmlns:a16="http://schemas.microsoft.com/office/drawing/2014/main" id="{588A59F9-90A9-4F2B-89B5-69BEFB187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08"/>
              <a:ext cx="61" cy="60"/>
            </a:xfrm>
            <a:custGeom>
              <a:avLst/>
              <a:gdLst>
                <a:gd name="T0" fmla="*/ 55 w 64"/>
                <a:gd name="T1" fmla="*/ 28 h 63"/>
                <a:gd name="T2" fmla="*/ 29 w 64"/>
                <a:gd name="T3" fmla="*/ 54 h 63"/>
                <a:gd name="T4" fmla="*/ 0 w 64"/>
                <a:gd name="T5" fmla="*/ 28 h 63"/>
                <a:gd name="T6" fmla="*/ 29 w 64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3"/>
                <a:gd name="T14" fmla="*/ 64 w 64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3">
                  <a:moveTo>
                    <a:pt x="0" y="163"/>
                  </a:moveTo>
                  <a:lnTo>
                    <a:pt x="165" y="163"/>
                  </a:lnTo>
                  <a:lnTo>
                    <a:pt x="180" y="90"/>
                  </a:lnTo>
                  <a:lnTo>
                    <a:pt x="165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5" name="Freeform 11">
              <a:extLst>
                <a:ext uri="{FF2B5EF4-FFF2-40B4-BE49-F238E27FC236}">
                  <a16:creationId xmlns:a16="http://schemas.microsoft.com/office/drawing/2014/main" id="{7766F8F0-D5C4-45D7-B2FA-C35D354C6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308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6" name="Freeform 12">
              <a:extLst>
                <a:ext uri="{FF2B5EF4-FFF2-40B4-BE49-F238E27FC236}">
                  <a16:creationId xmlns:a16="http://schemas.microsoft.com/office/drawing/2014/main" id="{B6FBB475-9666-4AA6-AB8A-72B82542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308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7" name="Freeform 13">
              <a:extLst>
                <a:ext uri="{FF2B5EF4-FFF2-40B4-BE49-F238E27FC236}">
                  <a16:creationId xmlns:a16="http://schemas.microsoft.com/office/drawing/2014/main" id="{2790611D-6449-486E-B8F5-4B2A252D0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5" y="308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8" name="Freeform 14">
              <a:extLst>
                <a:ext uri="{FF2B5EF4-FFF2-40B4-BE49-F238E27FC236}">
                  <a16:creationId xmlns:a16="http://schemas.microsoft.com/office/drawing/2014/main" id="{6054CCBE-3B74-40B8-A0D7-7BBF8FCA1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0" y="308"/>
              <a:ext cx="61" cy="60"/>
            </a:xfrm>
            <a:custGeom>
              <a:avLst/>
              <a:gdLst>
                <a:gd name="T0" fmla="*/ 55 w 64"/>
                <a:gd name="T1" fmla="*/ 28 h 63"/>
                <a:gd name="T2" fmla="*/ 29 w 64"/>
                <a:gd name="T3" fmla="*/ 54 h 63"/>
                <a:gd name="T4" fmla="*/ 0 w 64"/>
                <a:gd name="T5" fmla="*/ 28 h 63"/>
                <a:gd name="T6" fmla="*/ 29 w 64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3"/>
                <a:gd name="T14" fmla="*/ 64 w 64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3">
                  <a:moveTo>
                    <a:pt x="0" y="163"/>
                  </a:moveTo>
                  <a:lnTo>
                    <a:pt x="165" y="163"/>
                  </a:lnTo>
                  <a:lnTo>
                    <a:pt x="180" y="90"/>
                  </a:lnTo>
                  <a:lnTo>
                    <a:pt x="165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9" name="Freeform 15">
              <a:extLst>
                <a:ext uri="{FF2B5EF4-FFF2-40B4-BE49-F238E27FC236}">
                  <a16:creationId xmlns:a16="http://schemas.microsoft.com/office/drawing/2014/main" id="{509ECB0D-8A2E-458B-9861-D5C42E8E1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413"/>
              <a:ext cx="61" cy="61"/>
            </a:xfrm>
            <a:custGeom>
              <a:avLst/>
              <a:gdLst>
                <a:gd name="T0" fmla="*/ 55 w 64"/>
                <a:gd name="T1" fmla="*/ 29 h 64"/>
                <a:gd name="T2" fmla="*/ 29 w 64"/>
                <a:gd name="T3" fmla="*/ 55 h 64"/>
                <a:gd name="T4" fmla="*/ 0 w 64"/>
                <a:gd name="T5" fmla="*/ 29 h 64"/>
                <a:gd name="T6" fmla="*/ 29 w 64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4"/>
                <a:gd name="T14" fmla="*/ 64 w 64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4">
                  <a:moveTo>
                    <a:pt x="0" y="165"/>
                  </a:moveTo>
                  <a:lnTo>
                    <a:pt x="165" y="165"/>
                  </a:lnTo>
                  <a:lnTo>
                    <a:pt x="180" y="90"/>
                  </a:lnTo>
                  <a:lnTo>
                    <a:pt x="165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0" name="Freeform 16">
              <a:extLst>
                <a:ext uri="{FF2B5EF4-FFF2-40B4-BE49-F238E27FC236}">
                  <a16:creationId xmlns:a16="http://schemas.microsoft.com/office/drawing/2014/main" id="{39C03760-4161-4663-B3E1-255448DFF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413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1" name="Freeform 17">
              <a:extLst>
                <a:ext uri="{FF2B5EF4-FFF2-40B4-BE49-F238E27FC236}">
                  <a16:creationId xmlns:a16="http://schemas.microsoft.com/office/drawing/2014/main" id="{558E7A37-3D56-4CCD-9505-DE3FA841A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413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2" name="Freeform 18">
              <a:extLst>
                <a:ext uri="{FF2B5EF4-FFF2-40B4-BE49-F238E27FC236}">
                  <a16:creationId xmlns:a16="http://schemas.microsoft.com/office/drawing/2014/main" id="{67ABA373-D147-4951-9DC7-74D93AA8B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5" y="413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3" name="Freeform 19">
              <a:extLst>
                <a:ext uri="{FF2B5EF4-FFF2-40B4-BE49-F238E27FC236}">
                  <a16:creationId xmlns:a16="http://schemas.microsoft.com/office/drawing/2014/main" id="{FDBA76D1-0302-4A27-9917-7F8842E7C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0"/>
              <a:ext cx="61" cy="61"/>
            </a:xfrm>
            <a:custGeom>
              <a:avLst/>
              <a:gdLst>
                <a:gd name="T0" fmla="*/ 55 w 64"/>
                <a:gd name="T1" fmla="*/ 29 h 64"/>
                <a:gd name="T2" fmla="*/ 29 w 64"/>
                <a:gd name="T3" fmla="*/ 55 h 64"/>
                <a:gd name="T4" fmla="*/ 0 w 64"/>
                <a:gd name="T5" fmla="*/ 29 h 64"/>
                <a:gd name="T6" fmla="*/ 29 w 64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4"/>
                <a:gd name="T14" fmla="*/ 64 w 64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4">
                  <a:moveTo>
                    <a:pt x="0" y="165"/>
                  </a:moveTo>
                  <a:lnTo>
                    <a:pt x="165" y="165"/>
                  </a:lnTo>
                  <a:lnTo>
                    <a:pt x="180" y="90"/>
                  </a:lnTo>
                  <a:lnTo>
                    <a:pt x="165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4" name="Freeform 20">
              <a:extLst>
                <a:ext uri="{FF2B5EF4-FFF2-40B4-BE49-F238E27FC236}">
                  <a16:creationId xmlns:a16="http://schemas.microsoft.com/office/drawing/2014/main" id="{6009539F-015A-4B71-A910-742FBAFBF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520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5" name="Freeform 21">
              <a:extLst>
                <a:ext uri="{FF2B5EF4-FFF2-40B4-BE49-F238E27FC236}">
                  <a16:creationId xmlns:a16="http://schemas.microsoft.com/office/drawing/2014/main" id="{EF537F0C-827B-4EC4-A1AE-976CDE59F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520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6" name="Freeform 22">
              <a:extLst>
                <a:ext uri="{FF2B5EF4-FFF2-40B4-BE49-F238E27FC236}">
                  <a16:creationId xmlns:a16="http://schemas.microsoft.com/office/drawing/2014/main" id="{89CB603E-173C-4C12-A974-3E0716750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5" y="520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7" name="Freeform 23">
              <a:extLst>
                <a:ext uri="{FF2B5EF4-FFF2-40B4-BE49-F238E27FC236}">
                  <a16:creationId xmlns:a16="http://schemas.microsoft.com/office/drawing/2014/main" id="{D7446065-9354-448A-B245-407B5020A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0" y="520"/>
              <a:ext cx="61" cy="61"/>
            </a:xfrm>
            <a:custGeom>
              <a:avLst/>
              <a:gdLst>
                <a:gd name="T0" fmla="*/ 55 w 64"/>
                <a:gd name="T1" fmla="*/ 29 h 64"/>
                <a:gd name="T2" fmla="*/ 29 w 64"/>
                <a:gd name="T3" fmla="*/ 55 h 64"/>
                <a:gd name="T4" fmla="*/ 0 w 64"/>
                <a:gd name="T5" fmla="*/ 29 h 64"/>
                <a:gd name="T6" fmla="*/ 29 w 64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4"/>
                <a:gd name="T14" fmla="*/ 64 w 64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4">
                  <a:moveTo>
                    <a:pt x="0" y="165"/>
                  </a:moveTo>
                  <a:lnTo>
                    <a:pt x="165" y="165"/>
                  </a:lnTo>
                  <a:lnTo>
                    <a:pt x="180" y="90"/>
                  </a:lnTo>
                  <a:lnTo>
                    <a:pt x="165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8" name="Freeform 24">
              <a:extLst>
                <a:ext uri="{FF2B5EF4-FFF2-40B4-BE49-F238E27FC236}">
                  <a16:creationId xmlns:a16="http://schemas.microsoft.com/office/drawing/2014/main" id="{DAEB376A-AD54-4126-989C-01B6EA536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626"/>
              <a:ext cx="61" cy="60"/>
            </a:xfrm>
            <a:custGeom>
              <a:avLst/>
              <a:gdLst>
                <a:gd name="T0" fmla="*/ 55 w 64"/>
                <a:gd name="T1" fmla="*/ 28 h 63"/>
                <a:gd name="T2" fmla="*/ 29 w 64"/>
                <a:gd name="T3" fmla="*/ 54 h 63"/>
                <a:gd name="T4" fmla="*/ 0 w 64"/>
                <a:gd name="T5" fmla="*/ 28 h 63"/>
                <a:gd name="T6" fmla="*/ 29 w 64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3"/>
                <a:gd name="T14" fmla="*/ 64 w 64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3">
                  <a:moveTo>
                    <a:pt x="0" y="163"/>
                  </a:moveTo>
                  <a:lnTo>
                    <a:pt x="165" y="163"/>
                  </a:lnTo>
                  <a:lnTo>
                    <a:pt x="180" y="90"/>
                  </a:lnTo>
                  <a:lnTo>
                    <a:pt x="165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49" name="Freeform 25">
              <a:extLst>
                <a:ext uri="{FF2B5EF4-FFF2-40B4-BE49-F238E27FC236}">
                  <a16:creationId xmlns:a16="http://schemas.microsoft.com/office/drawing/2014/main" id="{C1E82F1C-4085-4C4C-99A8-C880334E8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626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0" name="Freeform 26">
              <a:extLst>
                <a:ext uri="{FF2B5EF4-FFF2-40B4-BE49-F238E27FC236}">
                  <a16:creationId xmlns:a16="http://schemas.microsoft.com/office/drawing/2014/main" id="{98FD6CEA-28EB-4E52-894E-60080405C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626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1" name="Freeform 27">
              <a:extLst>
                <a:ext uri="{FF2B5EF4-FFF2-40B4-BE49-F238E27FC236}">
                  <a16:creationId xmlns:a16="http://schemas.microsoft.com/office/drawing/2014/main" id="{8F43D337-D128-4F01-AD45-71E40E8A9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5" y="626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2" name="Freeform 28">
              <a:extLst>
                <a:ext uri="{FF2B5EF4-FFF2-40B4-BE49-F238E27FC236}">
                  <a16:creationId xmlns:a16="http://schemas.microsoft.com/office/drawing/2014/main" id="{4192B14C-7D73-4A5E-A894-5C13CD484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732"/>
              <a:ext cx="61" cy="60"/>
            </a:xfrm>
            <a:custGeom>
              <a:avLst/>
              <a:gdLst>
                <a:gd name="T0" fmla="*/ 55 w 64"/>
                <a:gd name="T1" fmla="*/ 28 h 63"/>
                <a:gd name="T2" fmla="*/ 29 w 64"/>
                <a:gd name="T3" fmla="*/ 54 h 63"/>
                <a:gd name="T4" fmla="*/ 0 w 64"/>
                <a:gd name="T5" fmla="*/ 28 h 63"/>
                <a:gd name="T6" fmla="*/ 29 w 64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63"/>
                <a:gd name="T14" fmla="*/ 64 w 64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63">
                  <a:moveTo>
                    <a:pt x="0" y="163"/>
                  </a:moveTo>
                  <a:lnTo>
                    <a:pt x="165" y="163"/>
                  </a:lnTo>
                  <a:lnTo>
                    <a:pt x="180" y="90"/>
                  </a:lnTo>
                  <a:lnTo>
                    <a:pt x="165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3" name="Freeform 29">
              <a:extLst>
                <a:ext uri="{FF2B5EF4-FFF2-40B4-BE49-F238E27FC236}">
                  <a16:creationId xmlns:a16="http://schemas.microsoft.com/office/drawing/2014/main" id="{A2F1860E-B8B1-4B26-B894-42DB4110F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732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4" name="Freeform 30">
              <a:extLst>
                <a:ext uri="{FF2B5EF4-FFF2-40B4-BE49-F238E27FC236}">
                  <a16:creationId xmlns:a16="http://schemas.microsoft.com/office/drawing/2014/main" id="{A8EE02DB-6F74-45A7-8869-9BF5C9DF1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732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5" name="Freeform 31">
              <a:extLst>
                <a:ext uri="{FF2B5EF4-FFF2-40B4-BE49-F238E27FC236}">
                  <a16:creationId xmlns:a16="http://schemas.microsoft.com/office/drawing/2014/main" id="{0EA8138D-8BFD-4325-B037-2E40BC4A2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5" y="732"/>
              <a:ext cx="60" cy="60"/>
            </a:xfrm>
            <a:custGeom>
              <a:avLst/>
              <a:gdLst>
                <a:gd name="T0" fmla="*/ 54 w 63"/>
                <a:gd name="T1" fmla="*/ 28 h 63"/>
                <a:gd name="T2" fmla="*/ 28 w 63"/>
                <a:gd name="T3" fmla="*/ 54 h 63"/>
                <a:gd name="T4" fmla="*/ 0 w 63"/>
                <a:gd name="T5" fmla="*/ 28 h 63"/>
                <a:gd name="T6" fmla="*/ 28 w 63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3"/>
                <a:gd name="T14" fmla="*/ 63 w 63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3">
                  <a:moveTo>
                    <a:pt x="0" y="163"/>
                  </a:moveTo>
                  <a:lnTo>
                    <a:pt x="163" y="163"/>
                  </a:lnTo>
                  <a:lnTo>
                    <a:pt x="180" y="90"/>
                  </a:lnTo>
                  <a:lnTo>
                    <a:pt x="163" y="163"/>
                  </a:lnTo>
                  <a:lnTo>
                    <a:pt x="270" y="9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6" name="Freeform 32">
              <a:extLst>
                <a:ext uri="{FF2B5EF4-FFF2-40B4-BE49-F238E27FC236}">
                  <a16:creationId xmlns:a16="http://schemas.microsoft.com/office/drawing/2014/main" id="{74764906-B498-4C44-80C5-2ED578D5E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837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57" name="Freeform 33">
              <a:extLst>
                <a:ext uri="{FF2B5EF4-FFF2-40B4-BE49-F238E27FC236}">
                  <a16:creationId xmlns:a16="http://schemas.microsoft.com/office/drawing/2014/main" id="{E355AC88-BC67-4BBD-8899-85391046F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5" y="837"/>
              <a:ext cx="60" cy="61"/>
            </a:xfrm>
            <a:custGeom>
              <a:avLst/>
              <a:gdLst>
                <a:gd name="T0" fmla="*/ 54 w 63"/>
                <a:gd name="T1" fmla="*/ 29 h 64"/>
                <a:gd name="T2" fmla="*/ 28 w 63"/>
                <a:gd name="T3" fmla="*/ 55 h 64"/>
                <a:gd name="T4" fmla="*/ 0 w 63"/>
                <a:gd name="T5" fmla="*/ 29 h 64"/>
                <a:gd name="T6" fmla="*/ 28 w 63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4"/>
                <a:gd name="T14" fmla="*/ 63 w 63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4">
                  <a:moveTo>
                    <a:pt x="0" y="165"/>
                  </a:moveTo>
                  <a:lnTo>
                    <a:pt x="163" y="165"/>
                  </a:lnTo>
                  <a:lnTo>
                    <a:pt x="180" y="90"/>
                  </a:lnTo>
                  <a:lnTo>
                    <a:pt x="163" y="165"/>
                  </a:lnTo>
                  <a:lnTo>
                    <a:pt x="270" y="90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0724" name="Line 34">
            <a:extLst>
              <a:ext uri="{FF2B5EF4-FFF2-40B4-BE49-F238E27FC236}">
                <a16:creationId xmlns:a16="http://schemas.microsoft.com/office/drawing/2014/main" id="{600968D1-A863-47F4-AC28-671E61079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7543800" cy="1588"/>
          </a:xfrm>
          <a:prstGeom prst="line">
            <a:avLst/>
          </a:prstGeom>
          <a:noFill/>
          <a:ln w="9360">
            <a:solidFill>
              <a:srgbClr val="66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5" name="Rectangle 35">
            <a:extLst>
              <a:ext uri="{FF2B5EF4-FFF2-40B4-BE49-F238E27FC236}">
                <a16:creationId xmlns:a16="http://schemas.microsoft.com/office/drawing/2014/main" id="{79A88DC6-CA20-448D-87CC-0ACEB2588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08963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30726" name="Rectangle 36">
            <a:extLst>
              <a:ext uri="{FF2B5EF4-FFF2-40B4-BE49-F238E27FC236}">
                <a16:creationId xmlns:a16="http://schemas.microsoft.com/office/drawing/2014/main" id="{1B93E310-EB33-40C9-B99A-2F49A64E8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8963" cy="395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A37AF72E-57E7-4913-BAB4-60581320B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1AA7921-E7F4-485C-B523-FD962C69F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289B20B-C3FB-459B-B4EE-46EE677E2A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1692275"/>
            <a:ext cx="58738" cy="470852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3FB61CE8-0B1A-4C13-875F-4F4F078F1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4102" name="Rectangle 5">
            <a:extLst>
              <a:ext uri="{FF2B5EF4-FFF2-40B4-BE49-F238E27FC236}">
                <a16:creationId xmlns:a16="http://schemas.microsoft.com/office/drawing/2014/main" id="{306C6C38-AD80-4B07-8DF2-439EEBF87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670F9C67-8DB3-43DC-9E9D-A7770F289F0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4104" name="Text Box 7">
            <a:extLst>
              <a:ext uri="{FF2B5EF4-FFF2-40B4-BE49-F238E27FC236}">
                <a16:creationId xmlns:a16="http://schemas.microsoft.com/office/drawing/2014/main" id="{0D120360-72EA-484F-BE89-1F03F1A1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8F7AD3B-710E-4675-AFB4-C857AB9AC1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AA6D58CD-EAF6-402A-8A67-92729FD588F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9E5CAB68-34D4-408C-867F-B24B59510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53F0F22-1C23-4BC5-9E3D-4ECEF1935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FB058436-C123-4D89-823D-482CCC26EA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6375" y="792163"/>
            <a:ext cx="58738" cy="557847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577B494E-054F-4238-8FF0-D92A7C536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1CABF900-5056-42B4-99BE-F62B40A5D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5F51EAC1-58F4-4AB2-A97D-09CBA516244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4DA220AB-C809-44D6-986F-33A9578E8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2EC0921-A000-4862-BD6A-C7776AE3A09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DE7C922C-1A74-4440-8FB2-90F0ABA0A9A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E86EDC10-C380-4D4D-80FE-EB94F1E5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6C3C18A-B4AC-49B0-A301-1AD0AAECD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69FA8940-214A-4386-B37F-363099E09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98838"/>
            <a:ext cx="7848600" cy="1587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149" name="Rectangle 4">
            <a:extLst>
              <a:ext uri="{FF2B5EF4-FFF2-40B4-BE49-F238E27FC236}">
                <a16:creationId xmlns:a16="http://schemas.microsoft.com/office/drawing/2014/main" id="{213B9CAA-B812-45E0-A299-5A1B89CF3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E7102B48-75B6-494E-9FD2-0955048DC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EAD0B54-19A5-4462-B1DC-2AD4CB2ECEB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6152" name="Text Box 7">
            <a:extLst>
              <a:ext uri="{FF2B5EF4-FFF2-40B4-BE49-F238E27FC236}">
                <a16:creationId xmlns:a16="http://schemas.microsoft.com/office/drawing/2014/main" id="{B4DC576C-34F4-4438-835F-05E566F44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B6E1815-3E3A-4018-826D-D4D49F775A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164273EE-C93B-4A01-953D-436D2CE170C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6752EE10-F091-4D32-88EC-A7FDFF6F9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68AB3FA-86FC-4254-9A54-A1FF728DE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6ECE8A5A-A5A6-47EA-8CCD-5F1999342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8" y="4598988"/>
            <a:ext cx="7848600" cy="1587"/>
          </a:xfrm>
          <a:prstGeom prst="line">
            <a:avLst/>
          </a:prstGeom>
          <a:noFill/>
          <a:ln w="19080" cap="sq">
            <a:solidFill>
              <a:srgbClr val="F3F2D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D3E3E2E9-2B84-47CF-B571-5597A3CA8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CE6A2D4F-1092-4F63-A057-8F9BD4B02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AE789BF6-0DFB-4F57-9AE2-372A0C46821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7176" name="Text Box 7">
            <a:extLst>
              <a:ext uri="{FF2B5EF4-FFF2-40B4-BE49-F238E27FC236}">
                <a16:creationId xmlns:a16="http://schemas.microsoft.com/office/drawing/2014/main" id="{30D6A6D3-6D55-437F-BA50-3BF1BCC26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161F651-6CAD-4C1A-B7DA-86313AA40D9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E8CA218E-4546-4345-8444-CE18A9348A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F3F2D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3F2D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98B30C5E-BC53-456B-B692-C7CCA8DE8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F529C1F-A091-45B9-9D40-34D3325F1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520C7D3-B86A-4799-81DD-956B32057F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3425" y="1692275"/>
            <a:ext cx="58738" cy="470852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C7AF70C9-391D-4F35-98E5-024F4ED0C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94E4D52E-C677-49F9-BDCC-B8A2CA498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49B578E4-4403-47E3-A0CF-1A886BE09AA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8200" name="Text Box 7">
            <a:extLst>
              <a:ext uri="{FF2B5EF4-FFF2-40B4-BE49-F238E27FC236}">
                <a16:creationId xmlns:a16="http://schemas.microsoft.com/office/drawing/2014/main" id="{A3AD915F-2C91-45A1-98E5-39EA211C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C1EF998-141B-4D5F-86A6-F13DD0E9E1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CB0D6F4C-B896-4620-A5D2-3F08CE74000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59224E7E-3840-4D7A-9180-1F1861DDE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4070DA4-04F6-4A98-8C27-C55F3A931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0F44E779-D0E2-4290-BDCB-1B16E1220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6375" y="792163"/>
            <a:ext cx="58738" cy="5578475"/>
          </a:xfrm>
          <a:prstGeom prst="line">
            <a:avLst/>
          </a:prstGeom>
          <a:noFill/>
          <a:ln w="19080" cap="sq">
            <a:solidFill>
              <a:srgbClr val="D2533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2EF86EFD-1312-4DDC-AF3E-159F17228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01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36CF5CFC-D5FA-4B12-9B62-C91B66CDD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F5BA3062-D8E4-47A5-952E-C500A5648D7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670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 b="0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5.02.19</a:t>
            </a:r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0C7049D4-F180-4978-B6A8-623E75A85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7232E58-3400-4FD5-8C8A-988F1AB15A4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382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400" b="0">
                <a:solidFill>
                  <a:srgbClr val="FFFFFF"/>
                </a:solidFill>
                <a:latin typeface="Arial" panose="020B0604020202020204" pitchFamily="34" charset="0"/>
                <a:cs typeface="Segoe UI" panose="020B0502040204020203" pitchFamily="34" charset="0"/>
              </a:defRPr>
            </a:lvl1pPr>
          </a:lstStyle>
          <a:p>
            <a:fld id="{4C3B59C7-D517-483F-8649-9A348D354C7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D2533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D2533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C06D52D2-03C7-45C3-B599-5593765C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405063"/>
            <a:ext cx="8459788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pl-PL" altLang="pl-PL" sz="4800" b="0" dirty="0">
                <a:solidFill>
                  <a:srgbClr val="2A6099"/>
                </a:solidFill>
              </a:rPr>
            </a:br>
            <a:r>
              <a:rPr lang="pl-PL" altLang="pl-PL" sz="4000" b="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 dirty="0">
                <a:solidFill>
                  <a:schemeClr val="tx1"/>
                </a:solidFill>
              </a:rPr>
              <a:t>RODZIC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 dirty="0">
                <a:solidFill>
                  <a:schemeClr val="tx1"/>
                </a:solidFill>
              </a:rPr>
              <a:t>pierwszym doradcą</a:t>
            </a:r>
            <a:br>
              <a:rPr lang="pl-PL" altLang="pl-PL" sz="4000" b="0" dirty="0">
                <a:solidFill>
                  <a:schemeClr val="tx1"/>
                </a:solidFill>
              </a:rPr>
            </a:br>
            <a:r>
              <a:rPr lang="pl-PL" altLang="pl-PL" sz="4000" b="0" dirty="0">
                <a:solidFill>
                  <a:schemeClr val="tx1"/>
                </a:solidFill>
              </a:rPr>
              <a:t>w  wyborze drogi zawodowej</a:t>
            </a:r>
            <a:br>
              <a:rPr lang="pl-PL" altLang="pl-PL" b="0" dirty="0">
                <a:solidFill>
                  <a:srgbClr val="2A6099"/>
                </a:solidFill>
              </a:rPr>
            </a:br>
            <a:br>
              <a:rPr lang="pl-PL" altLang="pl-PL" b="0" dirty="0">
                <a:solidFill>
                  <a:srgbClr val="2A6099"/>
                </a:solidFill>
              </a:rPr>
            </a:br>
            <a:br>
              <a:rPr lang="pl-PL" altLang="pl-PL" b="0" dirty="0">
                <a:solidFill>
                  <a:srgbClr val="2A6099"/>
                </a:solidFill>
              </a:rPr>
            </a:br>
            <a:endParaRPr lang="pl-PL" altLang="pl-PL" b="0" dirty="0">
              <a:solidFill>
                <a:srgbClr val="2A6099"/>
              </a:solidFill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8C4A4C15-3119-4EE9-B7F6-317AF401F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319713"/>
            <a:ext cx="307657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grpSp>
        <p:nvGrpSpPr>
          <p:cNvPr id="32772" name="Group 3">
            <a:extLst>
              <a:ext uri="{FF2B5EF4-FFF2-40B4-BE49-F238E27FC236}">
                <a16:creationId xmlns:a16="http://schemas.microsoft.com/office/drawing/2014/main" id="{88C6B71F-7D84-40FA-BA72-7B2CC5AE105D}"/>
              </a:ext>
            </a:extLst>
          </p:cNvPr>
          <p:cNvGrpSpPr>
            <a:grpSpLocks/>
          </p:cNvGrpSpPr>
          <p:nvPr/>
        </p:nvGrpSpPr>
        <p:grpSpPr bwMode="auto">
          <a:xfrm>
            <a:off x="714375" y="60325"/>
            <a:ext cx="7788275" cy="2228850"/>
            <a:chOff x="450" y="38"/>
            <a:chExt cx="4906" cy="1404"/>
          </a:xfrm>
        </p:grpSpPr>
        <p:sp>
          <p:nvSpPr>
            <p:cNvPr id="32773" name="Rectangle 4">
              <a:extLst>
                <a:ext uri="{FF2B5EF4-FFF2-40B4-BE49-F238E27FC236}">
                  <a16:creationId xmlns:a16="http://schemas.microsoft.com/office/drawing/2014/main" id="{61070E3E-D16C-43AE-8BD6-5475DA445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" y="38"/>
              <a:ext cx="4906" cy="1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/>
            </a:p>
          </p:txBody>
        </p:sp>
        <p:sp>
          <p:nvSpPr>
            <p:cNvPr id="32774" name="Rectangle 5">
              <a:extLst>
                <a:ext uri="{FF2B5EF4-FFF2-40B4-BE49-F238E27FC236}">
                  <a16:creationId xmlns:a16="http://schemas.microsoft.com/office/drawing/2014/main" id="{73F216AC-65C9-4BB9-93CE-57A24817E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" y="512"/>
              <a:ext cx="2131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800" b="0">
                  <a:latin typeface="Arial" panose="020B0604020202020204" pitchFamily="34" charset="0"/>
                </a:rPr>
                <a:t>  ZESPÓŁ PORADNI NR 1</a:t>
              </a:r>
            </a:p>
          </p:txBody>
        </p:sp>
        <p:sp>
          <p:nvSpPr>
            <p:cNvPr id="32775" name="Rectangle 6">
              <a:extLst>
                <a:ext uri="{FF2B5EF4-FFF2-40B4-BE49-F238E27FC236}">
                  <a16:creationId xmlns:a16="http://schemas.microsoft.com/office/drawing/2014/main" id="{EC814602-DD07-47CB-8AF0-1AD852E78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" y="670"/>
              <a:ext cx="469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800" b="0">
                  <a:latin typeface="Arial" panose="020B0604020202020204" pitchFamily="34" charset="0"/>
                </a:rPr>
                <a:t>  Specjalistyczna Poradnia Zawodowa w Lublinie</a:t>
              </a:r>
            </a:p>
          </p:txBody>
        </p:sp>
        <p:sp>
          <p:nvSpPr>
            <p:cNvPr id="32776" name="Rectangle 7">
              <a:extLst>
                <a:ext uri="{FF2B5EF4-FFF2-40B4-BE49-F238E27FC236}">
                  <a16:creationId xmlns:a16="http://schemas.microsoft.com/office/drawing/2014/main" id="{AC3ED44B-DC23-4A5B-9B6F-3746D2A73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866"/>
              <a:ext cx="4061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06050" algn="l"/>
                  <a:tab pos="10755313" algn="l"/>
                  <a:tab pos="10756900" algn="l"/>
                  <a:tab pos="10758488" algn="l"/>
                  <a:tab pos="10760075" algn="l"/>
                  <a:tab pos="10761663" algn="l"/>
                  <a:tab pos="10763250" algn="l"/>
                  <a:tab pos="10764838" algn="l"/>
                  <a:tab pos="10766425" algn="l"/>
                  <a:tab pos="10768013" algn="l"/>
                  <a:tab pos="10769600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pl-PL" sz="1600" b="0">
                  <a:latin typeface="Arial" panose="020B0604020202020204" pitchFamily="34" charset="0"/>
                </a:rPr>
                <a:t>  </a:t>
              </a:r>
              <a:r>
                <a:rPr lang="en-US" altLang="pl-PL" sz="1400" b="0">
                  <a:latin typeface="Arial" panose="020B0604020202020204" pitchFamily="34" charset="0"/>
                </a:rPr>
                <a:t>20-143 Lublin, ul. Magnoliowa 8, tel./fax (81) 747 35 26</a:t>
              </a:r>
              <a:r>
                <a:rPr lang="pl-PL" altLang="pl-PL" sz="1400" b="0">
                  <a:latin typeface="Arial" panose="020B0604020202020204" pitchFamily="34" charset="0"/>
                </a:rPr>
                <a:t>, 509 731 851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pl-PL" sz="1400" b="0">
                  <a:latin typeface="Arial" panose="020B0604020202020204" pitchFamily="34" charset="0"/>
                </a:rPr>
                <a:t>    www.zp1.lublin.eu; e-mail: poradnia@zp1.lublin.eu</a:t>
              </a:r>
            </a:p>
          </p:txBody>
        </p:sp>
        <p:sp>
          <p:nvSpPr>
            <p:cNvPr id="32777" name="Rectangle 8">
              <a:extLst>
                <a:ext uri="{FF2B5EF4-FFF2-40B4-BE49-F238E27FC236}">
                  <a16:creationId xmlns:a16="http://schemas.microsoft.com/office/drawing/2014/main" id="{1AB21CDC-8D8A-4693-ADB5-4F872BABA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1240"/>
              <a:ext cx="4654" cy="0"/>
            </a:xfrm>
            <a:prstGeom prst="rect">
              <a:avLst/>
            </a:prstGeom>
            <a:solidFill>
              <a:srgbClr val="1F1A1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/>
            </a:p>
          </p:txBody>
        </p:sp>
        <p:pic>
          <p:nvPicPr>
            <p:cNvPr id="32778" name="Picture 9">
              <a:extLst>
                <a:ext uri="{FF2B5EF4-FFF2-40B4-BE49-F238E27FC236}">
                  <a16:creationId xmlns:a16="http://schemas.microsoft.com/office/drawing/2014/main" id="{175F377A-7E41-4907-9535-4FDA85AB68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1" y="51"/>
              <a:ext cx="346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C074BE91-89C6-468C-AECF-BD3C7BFE9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8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ZAINTERESOWANIA:</a:t>
            </a:r>
          </a:p>
        </p:txBody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EEDFABEF-BC74-41D3-8617-3E293BAF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87500"/>
            <a:ext cx="8229600" cy="486568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41313" indent="-319088"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5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  <a:p>
            <a:pPr marL="319088" indent="-296863"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 Jakie są jego zainteresowania? </a:t>
            </a:r>
          </a:p>
          <a:p>
            <a:pPr marL="319088" indent="-296863"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 Co lubi robić?</a:t>
            </a:r>
          </a:p>
          <a:p>
            <a:pPr marL="319088" indent="-296863"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 Jakiego typu zadania motywują go do działania?</a:t>
            </a:r>
          </a:p>
          <a:p>
            <a:pPr marL="319088" indent="-296863"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 Jak spędza czas wolny?</a:t>
            </a:r>
          </a:p>
          <a:p>
            <a:pPr marL="319088" indent="-296863"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 Jakie ma hobby?</a:t>
            </a:r>
          </a:p>
          <a:p>
            <a:pPr algn="just" eaLnBrk="1" hangingPunct="1">
              <a:lnSpc>
                <a:spcPct val="90000"/>
              </a:lnSpc>
              <a:spcBef>
                <a:spcPts val="15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836917D4-13B0-4F67-AAE5-B330D050D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UZDOLNIENIA</a:t>
            </a:r>
          </a:p>
        </p:txBody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8DB5845E-E4AA-46C6-99BA-AA7688FC8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73238"/>
            <a:ext cx="6838950" cy="43465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41313" indent="-319088"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5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  <a:p>
            <a:pPr marL="319088" indent="-296863" algn="just"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Jakie są jego uzdolnienia? </a:t>
            </a:r>
          </a:p>
          <a:p>
            <a:pPr marL="319088" indent="-296863" algn="just"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W jakiej dziedzinie osiąga sukcesy?</a:t>
            </a:r>
          </a:p>
          <a:p>
            <a:pPr marL="319088" indent="-296863" algn="just"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Czego uczy się najłatwiej?</a:t>
            </a:r>
          </a:p>
          <a:p>
            <a:pPr marL="319088" indent="-296863" algn="just"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W jakich działaniach jest lepszy od innych?</a:t>
            </a:r>
          </a:p>
          <a:p>
            <a:pPr eaLnBrk="1" hangingPunct="1">
              <a:lnSpc>
                <a:spcPct val="110000"/>
              </a:lnSpc>
              <a:spcBef>
                <a:spcPts val="1500"/>
              </a:spcBef>
              <a:buSzPct val="100000"/>
              <a:defRPr/>
            </a:pPr>
            <a:endParaRPr lang="pl-PL" altLang="pl-PL" sz="2600" b="0" dirty="0">
              <a:solidFill>
                <a:srgbClr val="2A60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8526CF4B-728A-48DD-9F90-DAB68067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39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UMIEJĘTNOŚCI:</a:t>
            </a:r>
          </a:p>
        </p:txBody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257E11EA-94C9-4B29-89D3-E73917436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844675"/>
            <a:ext cx="8280400" cy="50387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19088" indent="-319088"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FFFFFF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Jakie umiejętności posiada?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Co lubi i umie robić?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Jaka jest jego znajomość języków obcych? 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Czy posiada zaświadczenia, certyfikaty potwierdzające  umiejętności, jakie? 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Jaka jest praktyczna znajomość obsługi komputera?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Czy jest gotowy na zmiany, elastyczny?</a:t>
            </a:r>
          </a:p>
          <a:p>
            <a:pPr eaLnBrk="1" hangingPunct="1">
              <a:lnSpc>
                <a:spcPct val="8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</a:rPr>
              <a:t>Czy uwzględnia konieczność ustawicznego kształcenia?</a:t>
            </a:r>
          </a:p>
          <a:p>
            <a:pPr marL="341313" eaLnBrk="1" hangingPunct="1">
              <a:lnSpc>
                <a:spcPct val="80000"/>
              </a:lnSpc>
              <a:spcBef>
                <a:spcPts val="15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  <a:p>
            <a:pPr marL="341313" eaLnBrk="1" hangingPunct="1">
              <a:lnSpc>
                <a:spcPct val="80000"/>
              </a:lnSpc>
              <a:spcBef>
                <a:spcPts val="15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  <a:p>
            <a:pPr marL="341313" eaLnBrk="1" hangingPunct="1">
              <a:lnSpc>
                <a:spcPct val="80000"/>
              </a:lnSpc>
              <a:spcBef>
                <a:spcPts val="600"/>
              </a:spcBef>
              <a:buSzPct val="100000"/>
              <a:defRPr/>
            </a:pPr>
            <a:endParaRPr lang="pl-PL" altLang="pl-PL" sz="2400" b="0" dirty="0">
              <a:solidFill>
                <a:srgbClr val="2A60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17C7DD4B-A199-406F-9700-32A531EC7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OSOBOWOŚĆ</a:t>
            </a:r>
          </a:p>
        </p:txBody>
      </p:sp>
      <p:sp>
        <p:nvSpPr>
          <p:cNvPr id="57347" name="Text Box 2">
            <a:extLst>
              <a:ext uri="{FF2B5EF4-FFF2-40B4-BE49-F238E27FC236}">
                <a16:creationId xmlns:a16="http://schemas.microsoft.com/office/drawing/2014/main" id="{C2DF2946-22F2-41C7-A23D-98E6E6B0F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Czy umie radzić sobie ze stresem? </a:t>
            </a:r>
          </a:p>
          <a:p>
            <a:pPr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Czy dobrze czuje się pracując w grupie?</a:t>
            </a:r>
          </a:p>
          <a:p>
            <a:pPr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Czy łatwo nawiązuje kontakty?</a:t>
            </a:r>
          </a:p>
          <a:p>
            <a:pPr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Czy jest otwarty na świat i nowe doświadczenia?</a:t>
            </a:r>
          </a:p>
          <a:p>
            <a:pPr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Jak reaguje na zmiany?</a:t>
            </a:r>
          </a:p>
          <a:p>
            <a:pPr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Czy lubi pomagać innym?</a:t>
            </a:r>
          </a:p>
          <a:p>
            <a:pPr algn="just" eaLnBrk="1" hangingPunct="1">
              <a:lnSpc>
                <a:spcPct val="90000"/>
              </a:lnSpc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Jakie są jego cechy charakteru? Czy jest obowiązkowy, wytrwały?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B50B196A-CFB4-4C54-A98B-6E48430CA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260350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WARTOŚCI:</a:t>
            </a:r>
          </a:p>
        </p:txBody>
      </p:sp>
      <p:sp>
        <p:nvSpPr>
          <p:cNvPr id="59395" name="Text Box 2">
            <a:extLst>
              <a:ext uri="{FF2B5EF4-FFF2-40B4-BE49-F238E27FC236}">
                <a16:creationId xmlns:a16="http://schemas.microsoft.com/office/drawing/2014/main" id="{424FEFF6-FCD7-4BB8-BCF6-73F4DF147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  <a:tab pos="986155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400" b="0">
                <a:solidFill>
                  <a:schemeClr val="tx1"/>
                </a:solidFill>
              </a:rPr>
              <a:t> </a:t>
            </a:r>
            <a:r>
              <a:rPr lang="pl-PL" altLang="pl-PL" sz="2600" b="0">
                <a:solidFill>
                  <a:schemeClr val="tx1"/>
                </a:solidFill>
              </a:rPr>
              <a:t>Co jest dla niego najważniejsze? </a:t>
            </a:r>
          </a:p>
          <a:p>
            <a:pPr algn="just" eaLnBrk="1" hangingPunct="1"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Jakimi zasadami kieruje się w swoim postępowaniu?</a:t>
            </a:r>
          </a:p>
          <a:p>
            <a:pPr algn="just" eaLnBrk="1" hangingPunct="1"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Co najbardziej ceni?</a:t>
            </a:r>
          </a:p>
          <a:p>
            <a:pPr algn="just" eaLnBrk="1" hangingPunct="1"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Jak coś robi?</a:t>
            </a:r>
          </a:p>
          <a:p>
            <a:pPr algn="just" eaLnBrk="1" hangingPunct="1"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Po co to robi?</a:t>
            </a:r>
          </a:p>
          <a:p>
            <a:pPr algn="just" eaLnBrk="1" hangingPunct="1">
              <a:spcBef>
                <a:spcPts val="15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 Dlaczego to robi?</a:t>
            </a:r>
          </a:p>
          <a:p>
            <a:pPr algn="just" eaLnBrk="1" hangingPunct="1">
              <a:spcBef>
                <a:spcPts val="1500"/>
              </a:spcBef>
              <a:buClrTx/>
              <a:buFontTx/>
              <a:buNone/>
            </a:pPr>
            <a:endParaRPr lang="pl-PL" altLang="pl-PL" sz="2400" b="0">
              <a:solidFill>
                <a:srgbClr val="2A6099"/>
              </a:solidFill>
            </a:endParaRPr>
          </a:p>
          <a:p>
            <a:pPr algn="just" eaLnBrk="1" hangingPunct="1">
              <a:spcBef>
                <a:spcPts val="175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477DFC4E-1864-4C80-95A5-9982C84C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13" y="301625"/>
            <a:ext cx="7313612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STAN ZDROWIA </a:t>
            </a:r>
          </a:p>
        </p:txBody>
      </p:sp>
      <p:sp>
        <p:nvSpPr>
          <p:cNvPr id="61443" name="Text Box 2">
            <a:extLst>
              <a:ext uri="{FF2B5EF4-FFF2-40B4-BE49-F238E27FC236}">
                <a16:creationId xmlns:a16="http://schemas.microsoft.com/office/drawing/2014/main" id="{1E578E60-29D7-4A59-B139-D82947B0F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644650"/>
            <a:ext cx="6461125" cy="465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9088" indent="-31908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  <a:tab pos="10310813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7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Ogólny stan zdrowia</a:t>
            </a:r>
          </a:p>
          <a:p>
            <a:pPr eaLnBrk="1" hangingPunct="1">
              <a:lnSpc>
                <a:spcPct val="150000"/>
              </a:lnSpc>
              <a:spcBef>
                <a:spcPts val="7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Przewlekłe choroby</a:t>
            </a:r>
          </a:p>
          <a:p>
            <a:pPr eaLnBrk="1" hangingPunct="1">
              <a:lnSpc>
                <a:spcPct val="150000"/>
              </a:lnSpc>
              <a:spcBef>
                <a:spcPts val="700"/>
              </a:spcBef>
              <a:buClr>
                <a:srgbClr val="B47804"/>
              </a:buClr>
              <a:buSzPct val="70000"/>
              <a:buFont typeface="Wingdings" panose="05000000000000000000" pitchFamily="2" charset="2"/>
              <a:buChar char=""/>
            </a:pPr>
            <a:r>
              <a:rPr lang="pl-PL" altLang="pl-PL" sz="2600" b="0">
                <a:solidFill>
                  <a:schemeClr val="tx1"/>
                </a:solidFill>
              </a:rPr>
              <a:t>Przeciwwskazania zdrowotne </a:t>
            </a:r>
          </a:p>
        </p:txBody>
      </p:sp>
      <p:sp>
        <p:nvSpPr>
          <p:cNvPr id="61444" name="Text Box 3">
            <a:extLst>
              <a:ext uri="{FF2B5EF4-FFF2-40B4-BE49-F238E27FC236}">
                <a16:creationId xmlns:a16="http://schemas.microsoft.com/office/drawing/2014/main" id="{E5650148-6605-4F74-A7E1-7FDC7E39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8" y="2908300"/>
            <a:ext cx="180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36EA637D-BCD7-41F0-AD0E-FCAD5CE7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360363"/>
            <a:ext cx="8459787" cy="606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8625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3600" b="0">
                <a:solidFill>
                  <a:schemeClr val="tx1"/>
                </a:solidFill>
                <a:cs typeface="Arial Unicode MS" pitchFamily="32" charset="0"/>
              </a:rPr>
              <a:t>2. Poznać zawody i ich charakterystykę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ts val="288"/>
              </a:spcBef>
              <a:spcAft>
                <a:spcPts val="288"/>
              </a:spcAft>
              <a:buClr>
                <a:srgbClr val="B47804"/>
              </a:buClr>
              <a:buFont typeface="Wingdings" panose="05000000000000000000" pitchFamily="2" charset="2"/>
              <a:buChar char=""/>
            </a:pPr>
            <a:r>
              <a:rPr lang="pl-PL" altLang="pl-PL" sz="2800" b="0">
                <a:solidFill>
                  <a:srgbClr val="2A6099"/>
                </a:solidFill>
                <a:cs typeface="Arial Unicode MS" pitchFamily="32" charset="0"/>
              </a:rPr>
              <a:t> </a:t>
            </a:r>
            <a:r>
              <a:rPr lang="pl-PL" altLang="pl-PL" sz="2800" b="0">
                <a:solidFill>
                  <a:schemeClr val="tx1"/>
                </a:solidFill>
                <a:cs typeface="Arial Unicode MS" pitchFamily="32" charset="0"/>
              </a:rPr>
              <a:t>Opis zawodu</a:t>
            </a:r>
          </a:p>
          <a:p>
            <a:pPr>
              <a:spcBef>
                <a:spcPts val="288"/>
              </a:spcBef>
              <a:spcAft>
                <a:spcPts val="288"/>
              </a:spcAft>
              <a:buClr>
                <a:srgbClr val="B47804"/>
              </a:buClr>
              <a:buFont typeface="Wingdings" panose="05000000000000000000" pitchFamily="2" charset="2"/>
              <a:buChar char=""/>
            </a:pPr>
            <a:r>
              <a:rPr lang="pl-PL" altLang="pl-PL" sz="2800" b="0">
                <a:solidFill>
                  <a:schemeClr val="tx1"/>
                </a:solidFill>
                <a:cs typeface="Arial Unicode MS" pitchFamily="32" charset="0"/>
              </a:rPr>
              <a:t> Charakter i środowisko pracy</a:t>
            </a:r>
          </a:p>
          <a:p>
            <a:pPr>
              <a:spcBef>
                <a:spcPts val="288"/>
              </a:spcBef>
              <a:spcAft>
                <a:spcPts val="288"/>
              </a:spcAft>
              <a:buClr>
                <a:srgbClr val="B47804"/>
              </a:buClr>
              <a:buFont typeface="Wingdings" panose="05000000000000000000" pitchFamily="2" charset="2"/>
              <a:buChar char=""/>
            </a:pPr>
            <a:r>
              <a:rPr lang="pl-PL" altLang="pl-PL" sz="2800" b="0">
                <a:solidFill>
                  <a:schemeClr val="tx1"/>
                </a:solidFill>
                <a:cs typeface="Arial Unicode MS" pitchFamily="32" charset="0"/>
              </a:rPr>
              <a:t> Czynności zawodowe</a:t>
            </a:r>
          </a:p>
          <a:p>
            <a:pPr>
              <a:spcBef>
                <a:spcPts val="288"/>
              </a:spcBef>
              <a:spcAft>
                <a:spcPts val="288"/>
              </a:spcAft>
              <a:buClr>
                <a:srgbClr val="B47804"/>
              </a:buClr>
              <a:buFont typeface="Wingdings" panose="05000000000000000000" pitchFamily="2" charset="2"/>
              <a:buChar char=""/>
            </a:pPr>
            <a:r>
              <a:rPr lang="pl-PL" altLang="pl-PL" sz="2800" b="0">
                <a:solidFill>
                  <a:schemeClr val="tx1"/>
                </a:solidFill>
                <a:cs typeface="Arial Unicode MS" pitchFamily="32" charset="0"/>
              </a:rPr>
              <a:t> Zawody przyszłości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6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cs typeface="Arial Unicode MS" pitchFamily="3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ytuł 1">
            <a:extLst>
              <a:ext uri="{FF2B5EF4-FFF2-40B4-BE49-F238E27FC236}">
                <a16:creationId xmlns:a16="http://schemas.microsoft.com/office/drawing/2014/main" id="{D3478E92-2F91-40FA-87F5-F8BF7BFAF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>
                <a:solidFill>
                  <a:schemeClr val="tx1"/>
                </a:solidFill>
              </a:rPr>
              <a:t>2. Rynek pracy</a:t>
            </a:r>
            <a:endParaRPr lang="pl-PL" altLang="pl-PL" sz="3600"/>
          </a:p>
        </p:txBody>
      </p:sp>
      <p:sp>
        <p:nvSpPr>
          <p:cNvPr id="65539" name="Symbol zastępczy zawartości 2">
            <a:extLst>
              <a:ext uri="{FF2B5EF4-FFF2-40B4-BE49-F238E27FC236}">
                <a16:creationId xmlns:a16="http://schemas.microsoft.com/office/drawing/2014/main" id="{EE8E5740-A7BC-48C0-B7AB-355BD14A1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708275"/>
            <a:ext cx="8201025" cy="3389313"/>
          </a:xfrm>
        </p:spPr>
        <p:txBody>
          <a:bodyPr/>
          <a:lstStyle/>
          <a:p>
            <a:pPr eaLnBrk="1">
              <a:lnSpc>
                <a:spcPct val="93000"/>
              </a:lnSpc>
              <a:buClr>
                <a:srgbClr val="B47804"/>
              </a:buClr>
              <a:buSzPct val="70000"/>
              <a:buFont typeface="Wingdings" panose="05000000000000000000" pitchFamily="2" charset="2"/>
              <a:buChar char=""/>
            </a:pPr>
            <a:r>
              <a:rPr lang="pl-PL" altLang="pl-PL"/>
              <a:t> </a:t>
            </a:r>
            <a:r>
              <a:rPr lang="pl-PL" altLang="pl-PL" sz="2800"/>
              <a:t>Zapotrzebowanie rynku pracy</a:t>
            </a:r>
          </a:p>
          <a:p>
            <a:pPr eaLnBrk="1">
              <a:lnSpc>
                <a:spcPct val="93000"/>
              </a:lnSpc>
              <a:buClr>
                <a:srgbClr val="B47804"/>
              </a:buClr>
              <a:buSzPct val="70000"/>
              <a:buFont typeface="Wingdings" panose="05000000000000000000" pitchFamily="2" charset="2"/>
              <a:buChar char=""/>
            </a:pPr>
            <a:r>
              <a:rPr lang="pl-PL" altLang="pl-PL" sz="2800"/>
              <a:t> Zawody przyszłości</a:t>
            </a:r>
          </a:p>
          <a:p>
            <a:pPr eaLnBrk="1">
              <a:lnSpc>
                <a:spcPct val="93000"/>
              </a:lnSpc>
              <a:buClr>
                <a:srgbClr val="B47804"/>
              </a:buClr>
              <a:buSzPct val="70000"/>
              <a:buFont typeface="Wingdings" panose="05000000000000000000" pitchFamily="2" charset="2"/>
              <a:buChar char=""/>
            </a:pPr>
            <a:r>
              <a:rPr lang="pl-PL" altLang="pl-PL" sz="2800"/>
              <a:t> Kompetencje niezbędne na rynku pracy</a:t>
            </a:r>
          </a:p>
          <a:p>
            <a:endParaRPr lang="pl-PL" altLang="pl-PL"/>
          </a:p>
        </p:txBody>
      </p:sp>
      <p:sp>
        <p:nvSpPr>
          <p:cNvPr id="65540" name="Symbol zastępczy daty 3">
            <a:extLst>
              <a:ext uri="{FF2B5EF4-FFF2-40B4-BE49-F238E27FC236}">
                <a16:creationId xmlns:a16="http://schemas.microsoft.com/office/drawing/2014/main" id="{E2C069DE-1B65-416B-8F89-A36AEDBB7A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200">
                <a:solidFill>
                  <a:srgbClr val="898989"/>
                </a:solidFill>
                <a:latin typeface="Times New Roman" panose="02020603050405020304" pitchFamily="18" charset="0"/>
              </a:rPr>
              <a:t>5.02.19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ytuł 1">
            <a:extLst>
              <a:ext uri="{FF2B5EF4-FFF2-40B4-BE49-F238E27FC236}">
                <a16:creationId xmlns:a16="http://schemas.microsoft.com/office/drawing/2014/main" id="{C7A6F0DE-7835-4A3F-8BBC-8748F680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l-PL" altLang="pl-PL"/>
            </a:br>
            <a:r>
              <a:rPr lang="pl-PL" altLang="pl-PL" sz="3600"/>
              <a:t>3. Ścieżki edukacyjno - zawodowe</a:t>
            </a:r>
            <a:br>
              <a:rPr lang="pl-PL" altLang="pl-PL" sz="3600"/>
            </a:br>
            <a:endParaRPr lang="pl-PL" altLang="pl-PL" sz="3600"/>
          </a:p>
        </p:txBody>
      </p:sp>
      <p:sp>
        <p:nvSpPr>
          <p:cNvPr id="66563" name="Symbol zastępczy zawartości 2">
            <a:extLst>
              <a:ext uri="{FF2B5EF4-FFF2-40B4-BE49-F238E27FC236}">
                <a16:creationId xmlns:a16="http://schemas.microsoft.com/office/drawing/2014/main" id="{27F3E7B9-358F-4A70-8F20-D134A63C74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01025" cy="3748088"/>
          </a:xfrm>
        </p:spPr>
        <p:txBody>
          <a:bodyPr/>
          <a:lstStyle/>
          <a:p>
            <a:pPr eaLnBrk="1">
              <a:lnSpc>
                <a:spcPct val="93000"/>
              </a:lnSpc>
              <a:buClr>
                <a:srgbClr val="B47804"/>
              </a:buClr>
              <a:buSzPct val="70000"/>
              <a:buFont typeface="Wingdings" panose="05000000000000000000" pitchFamily="2" charset="2"/>
              <a:buChar char=""/>
            </a:pPr>
            <a:r>
              <a:rPr lang="pl-PL" altLang="pl-PL"/>
              <a:t> </a:t>
            </a:r>
            <a:r>
              <a:rPr lang="pl-PL" altLang="pl-PL" sz="2800"/>
              <a:t>Liceum Ogólnokształcące</a:t>
            </a:r>
          </a:p>
          <a:p>
            <a:pPr eaLnBrk="1">
              <a:lnSpc>
                <a:spcPct val="93000"/>
              </a:lnSpc>
              <a:buClr>
                <a:srgbClr val="B47804"/>
              </a:buClr>
              <a:buSzPct val="70000"/>
              <a:buFont typeface="Wingdings" panose="05000000000000000000" pitchFamily="2" charset="2"/>
              <a:buChar char=""/>
            </a:pPr>
            <a:r>
              <a:rPr lang="pl-PL" altLang="pl-PL" sz="2800"/>
              <a:t> Technikum</a:t>
            </a:r>
          </a:p>
          <a:p>
            <a:pPr eaLnBrk="1">
              <a:lnSpc>
                <a:spcPct val="93000"/>
              </a:lnSpc>
              <a:buClr>
                <a:srgbClr val="B47804"/>
              </a:buClr>
              <a:buSzPct val="70000"/>
              <a:buFont typeface="Wingdings" panose="05000000000000000000" pitchFamily="2" charset="2"/>
              <a:buChar char=""/>
            </a:pPr>
            <a:r>
              <a:rPr lang="pl-PL" altLang="pl-PL" sz="2800"/>
              <a:t> Branżowa Szkoła I stopnia</a:t>
            </a:r>
          </a:p>
          <a:p>
            <a:endParaRPr lang="pl-PL" altLang="pl-PL"/>
          </a:p>
        </p:txBody>
      </p:sp>
      <p:sp>
        <p:nvSpPr>
          <p:cNvPr id="66564" name="Symbol zastępczy daty 3">
            <a:extLst>
              <a:ext uri="{FF2B5EF4-FFF2-40B4-BE49-F238E27FC236}">
                <a16:creationId xmlns:a16="http://schemas.microsoft.com/office/drawing/2014/main" id="{9D9B3FD2-291B-4A85-B6E6-4519D531056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200">
                <a:solidFill>
                  <a:srgbClr val="898989"/>
                </a:solidFill>
                <a:latin typeface="Times New Roman" panose="02020603050405020304" pitchFamily="18" charset="0"/>
              </a:rPr>
              <a:t>5.02.19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>
            <a:extLst>
              <a:ext uri="{FF2B5EF4-FFF2-40B4-BE49-F238E27FC236}">
                <a16:creationId xmlns:a16="http://schemas.microsoft.com/office/drawing/2014/main" id="{70A8EDF2-A355-4823-B144-EF7AFD5A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00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>
                <a:solidFill>
                  <a:schemeClr val="tx1"/>
                </a:solidFill>
                <a:latin typeface="Calibri" panose="020F0502020204030204" pitchFamily="34" charset="0"/>
                <a:cs typeface="DejaVu Sans" charset="0"/>
              </a:rPr>
              <a:t>Specjalistyczna Poradnia Zawodowa  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1AC8179-8EF6-4F58-ACC4-B9ADC4E94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723313" cy="452278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407988" indent="-303213"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  <a:tab pos="9859963" algn="l"/>
                <a:tab pos="10309225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 marL="104775" indent="0" eaLnBrk="1">
              <a:spcBef>
                <a:spcPts val="1425"/>
              </a:spcBef>
              <a:buClr>
                <a:srgbClr val="2A6099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altLang="pl-PL" sz="2600" b="0" dirty="0">
              <a:latin typeface="Calibri" panose="020F0502020204030204" pitchFamily="34" charset="0"/>
              <a:cs typeface="DejaVu Sans" charset="0"/>
            </a:endParaRPr>
          </a:p>
          <a:p>
            <a:pPr marL="561975" indent="-457200" eaLnBrk="1">
              <a:spcBef>
                <a:spcPts val="1425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  <a:cs typeface="DejaVu Sans" charset="0"/>
              </a:rPr>
              <a:t>Konsultacje i porady indywidualne dotyczące </a:t>
            </a:r>
          </a:p>
          <a:p>
            <a:pPr marL="104775" indent="0" eaLnBrk="1">
              <a:spcBef>
                <a:spcPts val="1425"/>
              </a:spcBef>
              <a:buSzPct val="100000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  <a:cs typeface="DejaVu Sans" charset="0"/>
              </a:rPr>
              <a:t>      planowania ścieżki </a:t>
            </a:r>
            <a:r>
              <a:rPr lang="pl-PL" altLang="pl-PL" sz="2600" b="0" dirty="0" err="1">
                <a:solidFill>
                  <a:schemeClr val="tx1"/>
                </a:solidFill>
                <a:latin typeface="Calibri" panose="020F0502020204030204" pitchFamily="34" charset="0"/>
                <a:cs typeface="DejaVu Sans" charset="0"/>
              </a:rPr>
              <a:t>edukacyjno</a:t>
            </a: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  <a:cs typeface="DejaVu Sans" charset="0"/>
              </a:rPr>
              <a:t> -  zawodowej</a:t>
            </a:r>
          </a:p>
          <a:p>
            <a:pPr marL="561975" indent="-457200" eaLnBrk="1">
              <a:spcBef>
                <a:spcPts val="1425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  <a:cs typeface="DejaVu Sans" charset="0"/>
              </a:rPr>
              <a:t>Informacje na temat systemu kształcenia i zasad     rekrutacji</a:t>
            </a:r>
          </a:p>
          <a:p>
            <a:pPr marL="561975" indent="-457200" eaLnBrk="1">
              <a:spcBef>
                <a:spcPts val="1425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pl-PL" altLang="pl-PL" sz="2600" b="0" dirty="0">
                <a:solidFill>
                  <a:schemeClr val="tx1"/>
                </a:solidFill>
                <a:latin typeface="Calibri" panose="020F0502020204030204" pitchFamily="34" charset="0"/>
                <a:cs typeface="DejaVu Sans" charset="0"/>
              </a:rPr>
              <a:t>Badania psychologiczne predyspozycji zawodowych </a:t>
            </a:r>
          </a:p>
          <a:p>
            <a:pPr marL="104775" indent="0" eaLnBrk="1">
              <a:spcBef>
                <a:spcPts val="1425"/>
              </a:spcBef>
              <a:defRPr/>
            </a:pPr>
            <a:r>
              <a:rPr lang="pl-PL" altLang="pl-PL" sz="2600" b="0" dirty="0">
                <a:latin typeface="Calibri" panose="020F0502020204030204" pitchFamily="34" charset="0"/>
                <a:cs typeface="DejaVu Sans" charset="0"/>
              </a:rPr>
              <a:t>     </a:t>
            </a:r>
          </a:p>
          <a:p>
            <a:pPr eaLnBrk="1">
              <a:spcBef>
                <a:spcPts val="1425"/>
              </a:spcBef>
              <a:buClr>
                <a:srgbClr val="2A6099"/>
              </a:buClr>
              <a:buSzPct val="100000"/>
              <a:buFont typeface="Wingdings" panose="05000000000000000000" pitchFamily="2" charset="2"/>
              <a:buNone/>
              <a:defRPr/>
            </a:pPr>
            <a:endParaRPr lang="pl-PL" altLang="pl-PL" sz="2600" b="0" dirty="0">
              <a:latin typeface="Calibri" panose="020F0502020204030204" pitchFamily="34" charset="0"/>
              <a:cs typeface="DejaVu Sans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>
            <a:extLst>
              <a:ext uri="{FF2B5EF4-FFF2-40B4-BE49-F238E27FC236}">
                <a16:creationId xmlns:a16="http://schemas.microsoft.com/office/drawing/2014/main" id="{65053FFA-7AC8-45C3-A2AB-9982FDAEC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792163"/>
            <a:ext cx="9245600" cy="51022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pl-PL" altLang="pl-PL" sz="2400" b="0" u="sng" dirty="0">
                <a:solidFill>
                  <a:schemeClr val="tx1"/>
                </a:solidFill>
                <a:latin typeface="+mj-lt"/>
              </a:rPr>
              <a:t>Partnerami rozmów młodych ludzi na temat ich </a:t>
            </a:r>
          </a:p>
          <a:p>
            <a:pPr>
              <a:buSzPct val="100000"/>
              <a:defRPr/>
            </a:pPr>
            <a:r>
              <a:rPr lang="pl-PL" altLang="pl-PL" sz="2400" b="0" u="sng" dirty="0">
                <a:solidFill>
                  <a:schemeClr val="tx1"/>
                </a:solidFill>
                <a:latin typeface="+mj-lt"/>
              </a:rPr>
              <a:t>przyszłego zawodu i pracy są:</a:t>
            </a: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>
              <a:buSzPct val="100000"/>
              <a:defRPr/>
            </a:pPr>
            <a:endParaRPr lang="pl-PL" altLang="pl-PL" sz="2400" b="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rodzice /opiekunowie (86,9%)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koledzy (70,3%)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rodzeństwo (42,5%)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członkowie dalszej rodziny (32,6%)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doradcy zawodowi /psycholodzy (16,5%)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nauczyciele (14,9%)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endParaRPr lang="pl-PL" altLang="pl-PL" sz="2400" b="0" dirty="0">
              <a:solidFill>
                <a:schemeClr val="tx1"/>
              </a:solidFill>
              <a:latin typeface="+mj-lt"/>
            </a:endParaRPr>
          </a:p>
          <a:p>
            <a:pPr>
              <a:buSzPct val="100000"/>
              <a:defRPr/>
            </a:pPr>
            <a:endParaRPr lang="pl-PL" altLang="pl-PL" sz="2400" b="0" dirty="0">
              <a:solidFill>
                <a:schemeClr val="tx1"/>
              </a:solidFill>
              <a:latin typeface="+mj-lt"/>
            </a:endParaRPr>
          </a:p>
          <a:p>
            <a:pPr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pl-PL" altLang="pl-PL" sz="800" b="0" dirty="0">
                <a:solidFill>
                  <a:schemeClr val="tx1"/>
                </a:solidFill>
                <a:latin typeface="+mj-lt"/>
              </a:rPr>
              <a:t>Opracowanie własne: ASM- Centrum Badań i Analiz Rynku Sp. z o.o.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7A42382C-8C71-4E71-A1E1-208E64DD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2800" b="0">
                <a:solidFill>
                  <a:schemeClr val="tx1"/>
                </a:solidFill>
              </a:rPr>
              <a:t>Warto skorzystać z pomocy doradców zawodowych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62DF58B0-BEB7-45BA-A648-B0225B1CB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900113"/>
            <a:ext cx="7667625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15913" algn="l"/>
                <a:tab pos="1230313" algn="l"/>
                <a:tab pos="2144713" algn="l"/>
                <a:tab pos="3059113" algn="l"/>
                <a:tab pos="3973513" algn="l"/>
                <a:tab pos="4887913" algn="l"/>
                <a:tab pos="5802313" algn="l"/>
                <a:tab pos="6716713" algn="l"/>
                <a:tab pos="7631113" algn="l"/>
                <a:tab pos="8545513" algn="l"/>
                <a:tab pos="9459913" algn="l"/>
                <a:tab pos="10374313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pl-PL" altLang="pl-PL" sz="3000" b="0">
              <a:solidFill>
                <a:srgbClr val="B47804"/>
              </a:solidFill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pl-PL" altLang="pl-PL" sz="3000" b="0">
              <a:solidFill>
                <a:srgbClr val="B47804"/>
              </a:solidFill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pl-PL" altLang="pl-PL" sz="3000">
                <a:solidFill>
                  <a:schemeClr val="tx1"/>
                </a:solidFill>
              </a:rPr>
              <a:t>Specjalistyczna Poradnia Zawodowa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pl-PL" altLang="pl-PL" sz="3000" b="0">
                <a:solidFill>
                  <a:schemeClr val="tx1"/>
                </a:solidFill>
              </a:rPr>
              <a:t>Lublin, ul. Magnoliowa 8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pl-PL" altLang="pl-PL" sz="3000" b="0">
                <a:solidFill>
                  <a:schemeClr val="tx1"/>
                </a:solidFill>
              </a:rPr>
              <a:t>tel.: 081- 747-35-26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pl-PL" altLang="pl-PL" sz="3000" b="0">
                <a:solidFill>
                  <a:schemeClr val="tx1"/>
                </a:solidFill>
              </a:rPr>
              <a:t>509-731-851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pl-PL" altLang="pl-PL" sz="3000" b="0" u="sng">
                <a:solidFill>
                  <a:schemeClr val="tx1"/>
                </a:solidFill>
              </a:rPr>
              <a:t>www.zp1.lublin.eu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pl-PL" altLang="pl-PL" sz="2800" b="0">
              <a:solidFill>
                <a:srgbClr val="2A6099"/>
              </a:solidFill>
              <a:latin typeface="Arial Unicode MS" pitchFamily="32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pl-PL" altLang="pl-PL" sz="2400" b="0">
              <a:solidFill>
                <a:srgbClr val="B47804"/>
              </a:solidFill>
            </a:endParaRPr>
          </a:p>
          <a:p>
            <a:pPr algn="r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pl-PL" altLang="pl-PL" sz="2400" b="0">
                <a:solidFill>
                  <a:schemeClr val="tx1"/>
                </a:solidFill>
              </a:rPr>
              <a:t>Dziękuję za uwagę</a:t>
            </a:r>
          </a:p>
          <a:p>
            <a:pPr algn="r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pl-PL" altLang="pl-PL" sz="2400" b="0">
                <a:solidFill>
                  <a:schemeClr val="tx1"/>
                </a:solidFill>
              </a:rPr>
              <a:t>Jagoda Chwiejczak</a:t>
            </a:r>
          </a:p>
          <a:p>
            <a:pPr algn="r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pl-PL" altLang="pl-PL" sz="2400" b="0">
              <a:solidFill>
                <a:srgbClr val="B47804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pl-PL" altLang="pl-PL" sz="2400" b="0">
              <a:solidFill>
                <a:srgbClr val="B47804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>
            <a:extLst>
              <a:ext uri="{FF2B5EF4-FFF2-40B4-BE49-F238E27FC236}">
                <a16:creationId xmlns:a16="http://schemas.microsoft.com/office/drawing/2014/main" id="{0F5D9412-963E-466E-9374-DD6BD5FDF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539750"/>
            <a:ext cx="8677275" cy="57594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pl-PL" altLang="pl-PL" sz="2400" b="0" u="sng" dirty="0">
                <a:solidFill>
                  <a:schemeClr val="tx1"/>
                </a:solidFill>
                <a:latin typeface="+mj-lt"/>
              </a:rPr>
              <a:t>Czynniki tworzące wyjątkowość roli rodzica</a:t>
            </a:r>
          </a:p>
          <a:p>
            <a:pPr>
              <a:buSzPct val="100000"/>
              <a:defRPr/>
            </a:pPr>
            <a:endParaRPr lang="pl-PL" altLang="pl-PL" sz="2400" b="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Rodzice dobrze znają dziecko, jego rozwój, pasje,  zainteresowania.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endParaRPr lang="pl-PL" altLang="pl-PL" sz="2400" b="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Obserwują dziecko w sytuacjach, w których mogą mieć okazję zauważyć predyspozycje (specjalne umiejętności, wyjątkowe zainteresowania).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endParaRPr lang="pl-PL" altLang="pl-PL" sz="2400" b="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Dostrzegają dominujące obszary rozwoju (np. uzdolnienia 	przestrzenne, matematyczne, społeczne, plastyczne, 	techniczne, kulinarne etc.).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		</a:t>
            </a:r>
          </a:p>
          <a:p>
            <a:pPr>
              <a:spcBef>
                <a:spcPts val="288"/>
              </a:spcBef>
              <a:spcAft>
                <a:spcPts val="288"/>
              </a:spcAft>
              <a:buSzPct val="100000"/>
              <a:defRPr/>
            </a:pPr>
            <a:r>
              <a:rPr lang="pl-PL" altLang="pl-PL" sz="2400" b="0" dirty="0">
                <a:solidFill>
                  <a:schemeClr val="tx1"/>
                </a:solidFill>
                <a:latin typeface="+mj-lt"/>
              </a:rPr>
              <a:t>Znają stan zdrowia dziecka.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3916BDC6-454F-474C-B56E-7E423BE80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8913"/>
            <a:ext cx="7920038" cy="567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4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pl-PL" altLang="pl-PL" sz="4800" b="0">
                <a:solidFill>
                  <a:srgbClr val="2A6099"/>
                </a:solidFill>
              </a:rPr>
              <a:t>         </a:t>
            </a:r>
          </a:p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pl-PL" altLang="pl-PL" sz="4800" b="0">
                <a:solidFill>
                  <a:srgbClr val="2A6099"/>
                </a:solidFill>
              </a:rPr>
              <a:t>         </a:t>
            </a:r>
            <a:r>
              <a:rPr lang="pl-PL" altLang="pl-PL" sz="4800" b="0">
                <a:solidFill>
                  <a:schemeClr val="tx1"/>
                </a:solidFill>
              </a:rPr>
              <a:t>„Tydzień zawodów </a:t>
            </a:r>
          </a:p>
          <a:p>
            <a:pPr eaLnBrk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800" b="0">
                <a:solidFill>
                  <a:schemeClr val="tx1"/>
                </a:solidFill>
              </a:rPr>
              <a:t>        – czas na strzał w 10”</a:t>
            </a:r>
          </a:p>
          <a:p>
            <a:pPr eaLnBrk="1">
              <a:spcBef>
                <a:spcPct val="0"/>
              </a:spcBef>
              <a:buClrTx/>
              <a:buFontTx/>
              <a:buNone/>
            </a:pPr>
            <a:endParaRPr lang="pl-PL" altLang="pl-PL" sz="4800" b="0">
              <a:solidFill>
                <a:schemeClr val="tx1"/>
              </a:solidFill>
            </a:endParaRPr>
          </a:p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pl-PL" altLang="pl-PL" sz="4800" b="0">
                <a:solidFill>
                  <a:schemeClr val="tx1"/>
                </a:solidFill>
              </a:rPr>
              <a:t>         </a:t>
            </a:r>
          </a:p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pl-PL" altLang="pl-PL" sz="4800" b="0">
                <a:solidFill>
                  <a:schemeClr val="tx1"/>
                </a:solidFill>
              </a:rPr>
              <a:t>           22-26 marca 2021</a:t>
            </a:r>
          </a:p>
          <a:p>
            <a:pPr eaLnBrk="1">
              <a:spcBef>
                <a:spcPct val="0"/>
              </a:spcBef>
              <a:buClrTx/>
              <a:buFontTx/>
              <a:buNone/>
            </a:pPr>
            <a:endParaRPr lang="pl-PL" altLang="pl-PL" sz="4800" b="0">
              <a:solidFill>
                <a:schemeClr val="tx1"/>
              </a:solidFill>
            </a:endParaRPr>
          </a:p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chemeClr val="tx1"/>
                </a:solidFill>
              </a:rPr>
              <a:t>    Akcja organizowana przez Kuratorium Oświaty w Lublinie</a:t>
            </a:r>
          </a:p>
          <a:p>
            <a:pPr eaLnBrk="1">
              <a:spcBef>
                <a:spcPct val="0"/>
              </a:spcBef>
              <a:buClrTx/>
              <a:buFontTx/>
              <a:buNone/>
            </a:pPr>
            <a:endParaRPr lang="pl-PL" altLang="pl-PL" sz="4800" b="0">
              <a:solidFill>
                <a:schemeClr val="tx1"/>
              </a:solidFill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endParaRPr lang="pl-PL" altLang="pl-PL" sz="1800" b="0">
              <a:solidFill>
                <a:srgbClr val="2A6099"/>
              </a:solidFill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endParaRPr lang="pl-PL" altLang="pl-PL" sz="1800" b="0">
              <a:solidFill>
                <a:srgbClr val="2A609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BDCE7302-8E1A-4949-B377-B4D01731F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2088"/>
            <a:ext cx="8205788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3600" b="0"/>
              <a:t>Najczęstsze pytania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18095D17-BD20-4A4D-A7D1-8B816FCF9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93825"/>
            <a:ext cx="86868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l-PL" altLang="pl-PL" sz="2400" b="0"/>
              <a:t>1. Jakie profile są w Liceum Ogólnokształcącym?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2. W jakich szkołach są profile klas np. mundurowa,  ratownicza,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sportowa, aktorska? 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3. Różnice pomiędzy szkołami zawodowymi –   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Technikum i Branżową Szkołą I stopnia?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4. Jakie kwalifikacje będzie posiadał uczeń po technikum?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5. Dostosowanie zawodu do dysfunkcji i problemów zdrowotnych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(uczeń przewlekle chory, uczeń z orzeczeniem )</a:t>
            </a:r>
          </a:p>
        </p:txBody>
      </p:sp>
      <p:sp>
        <p:nvSpPr>
          <p:cNvPr id="40964" name="Text Box 3">
            <a:extLst>
              <a:ext uri="{FF2B5EF4-FFF2-40B4-BE49-F238E27FC236}">
                <a16:creationId xmlns:a16="http://schemas.microsoft.com/office/drawing/2014/main" id="{B8BE6689-20E1-4424-8510-294F073E9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56350"/>
            <a:ext cx="21097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FF84D7EA-56BA-4361-A85C-BB060C8AB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057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3600" b="0"/>
              <a:t>Najczęstsze pytania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2CA74A20-BE13-4057-A589-C91E0AED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05788" cy="504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endParaRPr lang="pl-PL" altLang="pl-PL" sz="2800" b="0"/>
          </a:p>
          <a:p>
            <a:pPr>
              <a:buClrTx/>
              <a:buFontTx/>
              <a:buNone/>
            </a:pPr>
            <a:r>
              <a:rPr lang="pl-PL" altLang="pl-PL" sz="2600" b="0"/>
              <a:t>6. Jaka jest ścieżka kształcenia w kierunku np.</a:t>
            </a:r>
          </a:p>
          <a:p>
            <a:pPr>
              <a:buClrTx/>
              <a:buFontTx/>
              <a:buNone/>
            </a:pPr>
            <a:r>
              <a:rPr lang="pl-PL" altLang="pl-PL" sz="2600" b="0"/>
              <a:t>aktorstwa, sportowca.</a:t>
            </a:r>
          </a:p>
          <a:p>
            <a:pPr>
              <a:buClrTx/>
              <a:buFontTx/>
              <a:buNone/>
            </a:pPr>
            <a:r>
              <a:rPr lang="pl-PL" altLang="pl-PL" sz="2600" b="0"/>
              <a:t>7. Dylematy - wybrać liceum czy technikum?</a:t>
            </a:r>
          </a:p>
          <a:p>
            <a:pPr>
              <a:buClrTx/>
              <a:buFontTx/>
              <a:buNone/>
            </a:pPr>
            <a:r>
              <a:rPr lang="pl-PL" altLang="pl-PL" sz="2600" b="0"/>
              <a:t>8. Czynności zawodowe np. programisty. Czym </a:t>
            </a:r>
          </a:p>
          <a:p>
            <a:pPr>
              <a:buClrTx/>
              <a:buFontTx/>
              <a:buNone/>
            </a:pPr>
            <a:r>
              <a:rPr lang="pl-PL" altLang="pl-PL" sz="2600" b="0"/>
              <a:t>on się zajmuje?</a:t>
            </a:r>
          </a:p>
          <a:p>
            <a:pPr>
              <a:buClrTx/>
              <a:buFontTx/>
              <a:buNone/>
            </a:pPr>
            <a:r>
              <a:rPr lang="pl-PL" altLang="pl-PL" sz="2600" b="0"/>
              <a:t>9. Jak wygląda przeliczanie punktów podczas rekrutacji? </a:t>
            </a:r>
          </a:p>
          <a:p>
            <a:pPr>
              <a:buClrTx/>
              <a:buFontTx/>
              <a:buNone/>
            </a:pPr>
            <a:r>
              <a:rPr lang="pl-PL" altLang="pl-PL" sz="2600" b="0"/>
              <a:t>Jak wygląda rekrutacja?</a:t>
            </a:r>
          </a:p>
        </p:txBody>
      </p:sp>
      <p:sp>
        <p:nvSpPr>
          <p:cNvPr id="43012" name="Text Box 3">
            <a:extLst>
              <a:ext uri="{FF2B5EF4-FFF2-40B4-BE49-F238E27FC236}">
                <a16:creationId xmlns:a16="http://schemas.microsoft.com/office/drawing/2014/main" id="{7653C25A-7F37-4C55-8F15-757AEC369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56350"/>
            <a:ext cx="21097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48E6D10B-0D6A-4FE2-9814-F879E8D7A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5588"/>
            <a:ext cx="82057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3600" b="0"/>
              <a:t>Najczęstsze pytania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402B79EC-4531-4E24-9B70-90F748F77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69963"/>
            <a:ext cx="9263063" cy="514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endParaRPr lang="pl-PL" altLang="pl-PL" b="0"/>
          </a:p>
          <a:p>
            <a:pPr>
              <a:buClrTx/>
              <a:buFontTx/>
              <a:buNone/>
            </a:pPr>
            <a:r>
              <a:rPr lang="pl-PL" altLang="pl-PL" sz="2400" b="0"/>
              <a:t>10. Co wybrać kiedy dziecko interesują konkretne przedmioty? 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Jaką szkołę, jaki profil wybrać? 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11. Gdzie szukać doradcy zawodowego?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12. Co zrobić kiedy dziecko jest dobre ze wszystkich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przedmiotów?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13. Jak ukierunkować dziecko podczas wybierania </a:t>
            </a:r>
          </a:p>
          <a:p>
            <a:pPr>
              <a:buClrTx/>
              <a:buFontTx/>
              <a:buNone/>
            </a:pPr>
            <a:r>
              <a:rPr lang="pl-PL" altLang="pl-PL" sz="2400" b="0"/>
              <a:t>szkoły? Na co zwrócić uwagę?</a:t>
            </a:r>
          </a:p>
          <a:p>
            <a:pPr>
              <a:buClrTx/>
              <a:buFontTx/>
              <a:buNone/>
            </a:pPr>
            <a:endParaRPr lang="pl-PL" altLang="pl-PL" b="0"/>
          </a:p>
          <a:p>
            <a:pPr>
              <a:buClrTx/>
              <a:buFontTx/>
              <a:buNone/>
            </a:pPr>
            <a:endParaRPr lang="pl-PL" altLang="pl-PL" b="0"/>
          </a:p>
          <a:p>
            <a:pPr>
              <a:buClrTx/>
              <a:buFontTx/>
              <a:buNone/>
            </a:pPr>
            <a:endParaRPr lang="pl-PL" altLang="pl-PL" b="0"/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2D58D7FB-BD54-4B31-8FDB-34FCBEB78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56350"/>
            <a:ext cx="21097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pl-PL" altLang="pl-PL" sz="1200" b="0">
                <a:solidFill>
                  <a:srgbClr val="898989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5.02.19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35CD484F-9D82-4E55-99D6-19290168A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850"/>
            <a:ext cx="8532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Uczeń podejmie decyzję łatwiej, </a:t>
            </a:r>
          </a:p>
          <a:p>
            <a:pPr algn="ctr"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b="0">
                <a:solidFill>
                  <a:schemeClr val="tx1"/>
                </a:solidFill>
              </a:rPr>
              <a:t>jeśli rozpocznie od:</a:t>
            </a:r>
          </a:p>
        </p:txBody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6BAC00C4-BBC4-47EB-A2CE-B6DFB148F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234362" cy="332581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 marL="198438" indent="-198438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spcBef>
                <a:spcPts val="2000"/>
              </a:spcBef>
              <a:buClr>
                <a:srgbClr val="2A6099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alt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1. poznania siebie</a:t>
            </a:r>
          </a:p>
          <a:p>
            <a:pPr marL="0" indent="0" eaLnBrk="1" hangingPunct="1">
              <a:spcBef>
                <a:spcPts val="2000"/>
              </a:spcBef>
              <a:buClr>
                <a:srgbClr val="2A6099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alt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2. poznania zawodów, zdobycia informacji o rynku pracy</a:t>
            </a:r>
          </a:p>
          <a:p>
            <a:pPr eaLnBrk="1" hangingPunct="1">
              <a:spcBef>
                <a:spcPts val="2000"/>
              </a:spcBef>
              <a:defRPr/>
            </a:pPr>
            <a:r>
              <a:rPr lang="pl-PL" altLang="pl-PL" sz="3200" dirty="0">
                <a:solidFill>
                  <a:schemeClr val="tx1"/>
                </a:solidFill>
                <a:latin typeface="Calibri" panose="020F0502020204030204" pitchFamily="34" charset="0"/>
              </a:rPr>
              <a:t>3. poznania ścieżek edukacyjnych</a:t>
            </a:r>
          </a:p>
          <a:p>
            <a:pPr marL="203200" eaLnBrk="1" hangingPunct="1">
              <a:spcBef>
                <a:spcPts val="2000"/>
              </a:spcBef>
              <a:buSzPct val="100000"/>
              <a:defRPr/>
            </a:pPr>
            <a:endParaRPr lang="pl-PL" altLang="pl-PL" sz="3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7" dur="1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1" dur="10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10AFE64B-BEFD-4BBF-86D1-5286F1FD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79500"/>
            <a:ext cx="7413625" cy="57499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 marL="457200" indent="-438150"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 b="1">
                <a:solidFill>
                  <a:srgbClr val="2A6099"/>
                </a:solidFill>
                <a:latin typeface="Arial Unicode MS" pitchFamily="32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700"/>
              </a:spcBef>
              <a:buSzPct val="100000"/>
              <a:defRPr/>
            </a:pPr>
            <a:endParaRPr lang="pl-PL" altLang="pl-PL" b="0" dirty="0">
              <a:latin typeface="Calibri" panose="020F0502020204030204" pitchFamily="34" charset="0"/>
            </a:endParaRPr>
          </a:p>
          <a:p>
            <a:pPr indent="-442913">
              <a:spcBef>
                <a:spcPts val="988"/>
              </a:spcBef>
              <a:spcAft>
                <a:spcPts val="288"/>
              </a:spcAft>
              <a:buClr>
                <a:srgbClr val="B47804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pl-PL" altLang="pl-PL" b="0" dirty="0">
                <a:latin typeface="Calibri" panose="020F0502020204030204" pitchFamily="34" charset="0"/>
              </a:rPr>
              <a:t>   </a:t>
            </a:r>
            <a:r>
              <a:rPr lang="pl-PL" altLang="pl-PL" b="0" dirty="0">
                <a:solidFill>
                  <a:schemeClr val="tx1"/>
                </a:solidFill>
                <a:latin typeface="Calibri" panose="020F0502020204030204" pitchFamily="34" charset="0"/>
              </a:rPr>
              <a:t>zainteresowania</a:t>
            </a:r>
          </a:p>
          <a:p>
            <a:pPr indent="-442913">
              <a:spcBef>
                <a:spcPts val="988"/>
              </a:spcBef>
              <a:spcAft>
                <a:spcPts val="288"/>
              </a:spcAft>
              <a:buClr>
                <a:srgbClr val="B47804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pl-PL" altLang="pl-PL" b="0" dirty="0">
                <a:solidFill>
                  <a:schemeClr val="tx1"/>
                </a:solidFill>
                <a:latin typeface="Calibri" panose="020F0502020204030204" pitchFamily="34" charset="0"/>
              </a:rPr>
              <a:t>   uzdolnienia – realne możliwości </a:t>
            </a:r>
          </a:p>
          <a:p>
            <a:pPr indent="-442913">
              <a:spcBef>
                <a:spcPts val="988"/>
              </a:spcBef>
              <a:spcAft>
                <a:spcPts val="288"/>
              </a:spcAft>
              <a:buClr>
                <a:srgbClr val="B47804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pl-PL" altLang="pl-PL" b="0" dirty="0">
                <a:solidFill>
                  <a:schemeClr val="tx1"/>
                </a:solidFill>
                <a:latin typeface="Calibri" panose="020F0502020204030204" pitchFamily="34" charset="0"/>
              </a:rPr>
              <a:t>   umiejętności</a:t>
            </a:r>
          </a:p>
          <a:p>
            <a:pPr indent="-442913">
              <a:spcBef>
                <a:spcPts val="988"/>
              </a:spcBef>
              <a:spcAft>
                <a:spcPts val="288"/>
              </a:spcAft>
              <a:buClr>
                <a:srgbClr val="B47804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pl-PL" altLang="pl-PL" b="0" dirty="0">
                <a:solidFill>
                  <a:schemeClr val="tx1"/>
                </a:solidFill>
                <a:latin typeface="Calibri" panose="020F0502020204030204" pitchFamily="34" charset="0"/>
              </a:rPr>
              <a:t>   osobowość</a:t>
            </a:r>
          </a:p>
          <a:p>
            <a:pPr indent="-442913">
              <a:spcBef>
                <a:spcPts val="988"/>
              </a:spcBef>
              <a:spcAft>
                <a:spcPts val="288"/>
              </a:spcAft>
              <a:buClr>
                <a:srgbClr val="B47804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pl-PL" altLang="pl-PL" b="0" dirty="0">
                <a:solidFill>
                  <a:schemeClr val="tx1"/>
                </a:solidFill>
                <a:latin typeface="Calibri" panose="020F0502020204030204" pitchFamily="34" charset="0"/>
              </a:rPr>
              <a:t>   temperament</a:t>
            </a:r>
          </a:p>
          <a:p>
            <a:pPr indent="-442913">
              <a:spcBef>
                <a:spcPts val="988"/>
              </a:spcBef>
              <a:spcAft>
                <a:spcPts val="288"/>
              </a:spcAft>
              <a:buClr>
                <a:srgbClr val="B47804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pl-PL" altLang="pl-PL" b="0" dirty="0">
                <a:solidFill>
                  <a:schemeClr val="tx1"/>
                </a:solidFill>
                <a:latin typeface="Calibri" panose="020F0502020204030204" pitchFamily="34" charset="0"/>
              </a:rPr>
              <a:t>   wartości</a:t>
            </a:r>
          </a:p>
          <a:p>
            <a:pPr indent="-442913">
              <a:spcBef>
                <a:spcPts val="988"/>
              </a:spcBef>
              <a:spcAft>
                <a:spcPts val="288"/>
              </a:spcAft>
              <a:buClr>
                <a:srgbClr val="B47804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pl-PL" altLang="pl-PL" b="0" dirty="0">
                <a:solidFill>
                  <a:schemeClr val="tx1"/>
                </a:solidFill>
                <a:latin typeface="Calibri" panose="020F0502020204030204" pitchFamily="34" charset="0"/>
              </a:rPr>
              <a:t>   stan zdrowia</a:t>
            </a:r>
          </a:p>
          <a:p>
            <a:pPr>
              <a:spcBef>
                <a:spcPts val="700"/>
              </a:spcBef>
              <a:buSzPct val="100000"/>
              <a:defRPr/>
            </a:pPr>
            <a:endParaRPr lang="pl-PL" altLang="pl-PL" b="0" dirty="0">
              <a:latin typeface="Calibri" panose="020F0502020204030204" pitchFamily="34" charset="0"/>
            </a:endParaRPr>
          </a:p>
          <a:p>
            <a:pPr>
              <a:spcBef>
                <a:spcPts val="700"/>
              </a:spcBef>
              <a:buSzPct val="100000"/>
              <a:defRPr/>
            </a:pPr>
            <a:endParaRPr lang="pl-PL" altLang="pl-PL" b="0" dirty="0">
              <a:latin typeface="Calibri" panose="020F050202020403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440C809-D770-4B5E-A5B3-FAC560FBE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04813"/>
            <a:ext cx="72009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06050" algn="l"/>
                <a:tab pos="10755313" algn="l"/>
                <a:tab pos="10756900" algn="l"/>
                <a:tab pos="10758488" algn="l"/>
                <a:tab pos="10760075" algn="l"/>
                <a:tab pos="10761663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3600" b="0">
                <a:solidFill>
                  <a:schemeClr val="tx1"/>
                </a:solidFill>
              </a:rPr>
              <a:t>1. Poznać siebie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pl-PL" altLang="pl-PL" sz="3600" b="0">
              <a:solidFill>
                <a:srgbClr val="2A6099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6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7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8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9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0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814</Words>
  <Application>Microsoft Office PowerPoint</Application>
  <PresentationFormat>Pokaz na ekranie (4:3)</PresentationFormat>
  <Paragraphs>204</Paragraphs>
  <Slides>20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30</vt:i4>
      </vt:variant>
      <vt:variant>
        <vt:lpstr>Tytuły slajdów</vt:lpstr>
      </vt:variant>
      <vt:variant>
        <vt:i4>20</vt:i4>
      </vt:variant>
    </vt:vector>
  </HeadingPairs>
  <TitlesOfParts>
    <vt:vector size="58" baseType="lpstr">
      <vt:lpstr>Arial Unicode MS</vt:lpstr>
      <vt:lpstr>Microsoft YaHei</vt:lpstr>
      <vt:lpstr>Arial</vt:lpstr>
      <vt:lpstr>Calibri</vt:lpstr>
      <vt:lpstr>Times New Roman</vt:lpstr>
      <vt:lpstr>Segoe UI</vt:lpstr>
      <vt:lpstr>Wingdings</vt:lpstr>
      <vt:lpstr>DejaVu Sans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2. Rynek pracy</vt:lpstr>
      <vt:lpstr> 3. Ścieżki edukacyjno - zawodowe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PLANOWANIA</dc:title>
  <dc:creator>Ewa</dc:creator>
  <cp:lastModifiedBy>Dominika Wierzbicka</cp:lastModifiedBy>
  <cp:revision>199</cp:revision>
  <cp:lastPrinted>1601-01-01T00:00:00Z</cp:lastPrinted>
  <dcterms:created xsi:type="dcterms:W3CDTF">2009-10-17T16:51:59Z</dcterms:created>
  <dcterms:modified xsi:type="dcterms:W3CDTF">2021-04-26T13:36:25Z</dcterms:modified>
</cp:coreProperties>
</file>